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1" r:id="rId4"/>
    <p:sldId id="270" r:id="rId5"/>
    <p:sldId id="258" r:id="rId6"/>
    <p:sldId id="269" r:id="rId7"/>
    <p:sldId id="264" r:id="rId8"/>
    <p:sldId id="259" r:id="rId9"/>
    <p:sldId id="265" r:id="rId10"/>
    <p:sldId id="268"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3675C-EB81-45A5-85BA-5B9048C2EF62}"/>
              </a:ext>
            </a:extLst>
          </p:cNvPr>
          <p:cNvSpPr txBox="1">
            <a:spLocks noGrp="1"/>
          </p:cNvSpPr>
          <p:nvPr>
            <p:ph type="ctrTitle"/>
          </p:nvPr>
        </p:nvSpPr>
        <p:spPr>
          <a:xfrm>
            <a:off x="838203" y="1122361"/>
            <a:ext cx="9829800" cy="2387598"/>
          </a:xfrm>
        </p:spPr>
        <p:txBody>
          <a:bodyPr anchor="b"/>
          <a:lstStyle>
            <a:lvl1pPr>
              <a:defRPr sz="5200"/>
            </a:lvl1pPr>
          </a:lstStyle>
          <a:p>
            <a:pPr lvl="0"/>
            <a:r>
              <a:rPr lang="en-US"/>
              <a:t>Click to edit Master title style</a:t>
            </a:r>
          </a:p>
        </p:txBody>
      </p:sp>
      <p:sp>
        <p:nvSpPr>
          <p:cNvPr id="3" name="Subtitle 2">
            <a:extLst>
              <a:ext uri="{FF2B5EF4-FFF2-40B4-BE49-F238E27FC236}">
                <a16:creationId xmlns:a16="http://schemas.microsoft.com/office/drawing/2014/main" id="{521B9924-CDCC-4B44-83E0-355B72D92AA8}"/>
              </a:ext>
            </a:extLst>
          </p:cNvPr>
          <p:cNvSpPr txBox="1">
            <a:spLocks noGrp="1"/>
          </p:cNvSpPr>
          <p:nvPr>
            <p:ph type="subTitle" idx="1"/>
          </p:nvPr>
        </p:nvSpPr>
        <p:spPr>
          <a:xfrm>
            <a:off x="838203" y="3602041"/>
            <a:ext cx="9829800" cy="1655758"/>
          </a:xfrm>
        </p:spPr>
        <p:txBody>
          <a:bodyPr/>
          <a:lstStyle>
            <a:lvl1pPr marL="0" indent="0">
              <a:buNone/>
              <a:defRPr sz="2000"/>
            </a:lvl1pPr>
          </a:lstStyle>
          <a:p>
            <a:pPr lvl="0"/>
            <a:r>
              <a:rPr lang="en-US"/>
              <a:t>Click to edit Master subtitle style</a:t>
            </a:r>
          </a:p>
        </p:txBody>
      </p:sp>
      <p:sp>
        <p:nvSpPr>
          <p:cNvPr id="4" name="Date Placeholder 3">
            <a:extLst>
              <a:ext uri="{FF2B5EF4-FFF2-40B4-BE49-F238E27FC236}">
                <a16:creationId xmlns:a16="http://schemas.microsoft.com/office/drawing/2014/main" id="{E8A2F439-4822-4459-8480-C31AD2BE03EB}"/>
              </a:ext>
            </a:extLst>
          </p:cNvPr>
          <p:cNvSpPr txBox="1">
            <a:spLocks noGrp="1"/>
          </p:cNvSpPr>
          <p:nvPr>
            <p:ph type="dt" sz="half" idx="7"/>
          </p:nvPr>
        </p:nvSpPr>
        <p:spPr/>
        <p:txBody>
          <a:bodyPr/>
          <a:lstStyle>
            <a:lvl1pPr>
              <a:defRPr/>
            </a:lvl1pPr>
          </a:lstStyle>
          <a:p>
            <a:pPr lvl="0"/>
            <a:fld id="{DCE164A4-F03B-47FC-8B88-CA12E22A5FDD}" type="datetime1">
              <a:rPr lang="en-US"/>
              <a:pPr lvl="0"/>
              <a:t>6/14/2022</a:t>
            </a:fld>
            <a:endParaRPr lang="en-US"/>
          </a:p>
        </p:txBody>
      </p:sp>
      <p:sp>
        <p:nvSpPr>
          <p:cNvPr id="5" name="Footer Placeholder 4">
            <a:extLst>
              <a:ext uri="{FF2B5EF4-FFF2-40B4-BE49-F238E27FC236}">
                <a16:creationId xmlns:a16="http://schemas.microsoft.com/office/drawing/2014/main" id="{FD7F1673-97C5-4342-97F9-B71A6164D964}"/>
              </a:ext>
            </a:extLst>
          </p:cNvPr>
          <p:cNvSpPr txBox="1">
            <a:spLocks noGrp="1"/>
          </p:cNvSpPr>
          <p:nvPr>
            <p:ph type="ftr" sz="quarter" idx="9"/>
          </p:nvPr>
        </p:nvSpPr>
        <p:spPr>
          <a:xfrm>
            <a:off x="838203" y="6356351"/>
            <a:ext cx="4114800" cy="365129"/>
          </a:xfrm>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782A5FB-42C3-4CCA-A0FC-51D485039010}"/>
              </a:ext>
            </a:extLst>
          </p:cNvPr>
          <p:cNvSpPr txBox="1">
            <a:spLocks noGrp="1"/>
          </p:cNvSpPr>
          <p:nvPr>
            <p:ph type="sldNum" sz="quarter" idx="8"/>
          </p:nvPr>
        </p:nvSpPr>
        <p:spPr/>
        <p:txBody>
          <a:bodyPr/>
          <a:lstStyle>
            <a:lvl1pPr>
              <a:defRPr/>
            </a:lvl1pPr>
          </a:lstStyle>
          <a:p>
            <a:pPr lvl="0"/>
            <a:fld id="{4CAA10BF-6013-481F-AC7C-68CAF60D902A}" type="slidenum">
              <a:t>‹#›</a:t>
            </a:fld>
            <a:endParaRPr lang="en-US"/>
          </a:p>
        </p:txBody>
      </p:sp>
    </p:spTree>
    <p:extLst>
      <p:ext uri="{BB962C8B-B14F-4D97-AF65-F5344CB8AC3E}">
        <p14:creationId xmlns:p14="http://schemas.microsoft.com/office/powerpoint/2010/main" val="26402714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A239-A4A9-4F15-A0A6-E72AE5CD96D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D131700F-4FE9-4440-A469-6F852425FB3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E07AE-9118-427F-8543-5692D3BBC77C}"/>
              </a:ext>
            </a:extLst>
          </p:cNvPr>
          <p:cNvSpPr txBox="1">
            <a:spLocks noGrp="1"/>
          </p:cNvSpPr>
          <p:nvPr>
            <p:ph type="dt" sz="half" idx="7"/>
          </p:nvPr>
        </p:nvSpPr>
        <p:spPr/>
        <p:txBody>
          <a:bodyPr/>
          <a:lstStyle>
            <a:lvl1pPr>
              <a:defRPr/>
            </a:lvl1pPr>
          </a:lstStyle>
          <a:p>
            <a:pPr lvl="0"/>
            <a:fld id="{381A2CEC-6700-4914-A6B8-D724F549A9CA}" type="datetime1">
              <a:rPr lang="en-US"/>
              <a:pPr lvl="0"/>
              <a:t>6/14/2022</a:t>
            </a:fld>
            <a:endParaRPr lang="en-US"/>
          </a:p>
        </p:txBody>
      </p:sp>
      <p:sp>
        <p:nvSpPr>
          <p:cNvPr id="5" name="Footer Placeholder 4">
            <a:extLst>
              <a:ext uri="{FF2B5EF4-FFF2-40B4-BE49-F238E27FC236}">
                <a16:creationId xmlns:a16="http://schemas.microsoft.com/office/drawing/2014/main" id="{23B17ABF-8640-4BFB-B221-FAB3255E13B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655D35A-11F8-4B33-95C8-FA4B267B94D2}"/>
              </a:ext>
            </a:extLst>
          </p:cNvPr>
          <p:cNvSpPr txBox="1">
            <a:spLocks noGrp="1"/>
          </p:cNvSpPr>
          <p:nvPr>
            <p:ph type="sldNum" sz="quarter" idx="8"/>
          </p:nvPr>
        </p:nvSpPr>
        <p:spPr/>
        <p:txBody>
          <a:bodyPr/>
          <a:lstStyle>
            <a:lvl1pPr>
              <a:defRPr/>
            </a:lvl1pPr>
          </a:lstStyle>
          <a:p>
            <a:pPr lvl="0"/>
            <a:fld id="{B0B082AA-64F9-440E-AB43-B7FA62D14D59}" type="slidenum">
              <a:t>‹#›</a:t>
            </a:fld>
            <a:endParaRPr lang="en-US"/>
          </a:p>
        </p:txBody>
      </p:sp>
    </p:spTree>
    <p:extLst>
      <p:ext uri="{BB962C8B-B14F-4D97-AF65-F5344CB8AC3E}">
        <p14:creationId xmlns:p14="http://schemas.microsoft.com/office/powerpoint/2010/main" val="394401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C898F3-B6EF-43A1-BCA7-9E81132233B3}"/>
              </a:ext>
            </a:extLst>
          </p:cNvPr>
          <p:cNvSpPr txBox="1">
            <a:spLocks noGrp="1"/>
          </p:cNvSpPr>
          <p:nvPr>
            <p:ph type="title" orient="vert"/>
          </p:nvPr>
        </p:nvSpPr>
        <p:spPr>
          <a:xfrm>
            <a:off x="8724903" y="731520"/>
            <a:ext cx="2628899" cy="5378071"/>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0D720878-D448-4216-97F4-EAE8E920C0D6}"/>
              </a:ext>
            </a:extLst>
          </p:cNvPr>
          <p:cNvSpPr txBox="1">
            <a:spLocks noGrp="1"/>
          </p:cNvSpPr>
          <p:nvPr>
            <p:ph type="body" orient="vert" idx="1"/>
          </p:nvPr>
        </p:nvSpPr>
        <p:spPr>
          <a:xfrm>
            <a:off x="838203" y="731520"/>
            <a:ext cx="7734296" cy="5378071"/>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EB102-2486-43F0-A6B9-12E59770B1F3}"/>
              </a:ext>
            </a:extLst>
          </p:cNvPr>
          <p:cNvSpPr txBox="1">
            <a:spLocks noGrp="1"/>
          </p:cNvSpPr>
          <p:nvPr>
            <p:ph type="dt" sz="half" idx="7"/>
          </p:nvPr>
        </p:nvSpPr>
        <p:spPr/>
        <p:txBody>
          <a:bodyPr/>
          <a:lstStyle>
            <a:lvl1pPr>
              <a:defRPr/>
            </a:lvl1pPr>
          </a:lstStyle>
          <a:p>
            <a:pPr lvl="0"/>
            <a:fld id="{B6F50034-AD51-48AC-96B2-87CFE8CB9064}" type="datetime1">
              <a:rPr lang="en-US"/>
              <a:pPr lvl="0"/>
              <a:t>6/14/2022</a:t>
            </a:fld>
            <a:endParaRPr lang="en-US"/>
          </a:p>
        </p:txBody>
      </p:sp>
      <p:sp>
        <p:nvSpPr>
          <p:cNvPr id="5" name="Footer Placeholder 4">
            <a:extLst>
              <a:ext uri="{FF2B5EF4-FFF2-40B4-BE49-F238E27FC236}">
                <a16:creationId xmlns:a16="http://schemas.microsoft.com/office/drawing/2014/main" id="{32DE5267-9061-4D32-B2AF-BF32FD69ABB5}"/>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D0866C51-C530-4450-B490-D0A3D2346679}"/>
              </a:ext>
            </a:extLst>
          </p:cNvPr>
          <p:cNvSpPr txBox="1">
            <a:spLocks noGrp="1"/>
          </p:cNvSpPr>
          <p:nvPr>
            <p:ph type="sldNum" sz="quarter" idx="8"/>
          </p:nvPr>
        </p:nvSpPr>
        <p:spPr/>
        <p:txBody>
          <a:bodyPr/>
          <a:lstStyle>
            <a:lvl1pPr>
              <a:defRPr/>
            </a:lvl1pPr>
          </a:lstStyle>
          <a:p>
            <a:pPr lvl="0"/>
            <a:fld id="{E640BC25-D836-4E87-B175-2275BC07B265}" type="slidenum">
              <a:t>‹#›</a:t>
            </a:fld>
            <a:endParaRPr lang="en-US"/>
          </a:p>
        </p:txBody>
      </p:sp>
    </p:spTree>
    <p:extLst>
      <p:ext uri="{BB962C8B-B14F-4D97-AF65-F5344CB8AC3E}">
        <p14:creationId xmlns:p14="http://schemas.microsoft.com/office/powerpoint/2010/main" val="42246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CD863-DD58-49CC-8587-CA69FF6CFD3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3BB86B6C-D7E6-42F2-94C5-0BD598B6CC6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9D30FB-D1B8-437D-AD55-24CA38B2D5C9}"/>
              </a:ext>
            </a:extLst>
          </p:cNvPr>
          <p:cNvSpPr txBox="1">
            <a:spLocks noGrp="1"/>
          </p:cNvSpPr>
          <p:nvPr>
            <p:ph type="dt" sz="half" idx="7"/>
          </p:nvPr>
        </p:nvSpPr>
        <p:spPr/>
        <p:txBody>
          <a:bodyPr/>
          <a:lstStyle>
            <a:lvl1pPr>
              <a:defRPr/>
            </a:lvl1pPr>
          </a:lstStyle>
          <a:p>
            <a:pPr lvl="0"/>
            <a:fld id="{E89C5E41-CCEF-4014-90AC-3AA444B9DBC5}" type="datetime1">
              <a:rPr lang="en-US"/>
              <a:pPr lvl="0"/>
              <a:t>6/14/2022</a:t>
            </a:fld>
            <a:endParaRPr lang="en-US"/>
          </a:p>
        </p:txBody>
      </p:sp>
      <p:sp>
        <p:nvSpPr>
          <p:cNvPr id="5" name="Footer Placeholder 4">
            <a:extLst>
              <a:ext uri="{FF2B5EF4-FFF2-40B4-BE49-F238E27FC236}">
                <a16:creationId xmlns:a16="http://schemas.microsoft.com/office/drawing/2014/main" id="{F7627568-D80C-4E54-B5F7-13D3518E16E9}"/>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AB5EE80-29F8-46EC-9FD1-41F7BECF41E4}"/>
              </a:ext>
            </a:extLst>
          </p:cNvPr>
          <p:cNvSpPr txBox="1">
            <a:spLocks noGrp="1"/>
          </p:cNvSpPr>
          <p:nvPr>
            <p:ph type="sldNum" sz="quarter" idx="8"/>
          </p:nvPr>
        </p:nvSpPr>
        <p:spPr/>
        <p:txBody>
          <a:bodyPr/>
          <a:lstStyle>
            <a:lvl1pPr>
              <a:defRPr/>
            </a:lvl1pPr>
          </a:lstStyle>
          <a:p>
            <a:pPr lvl="0"/>
            <a:fld id="{32A72F45-2624-44C2-B726-B295EC1BB19A}" type="slidenum">
              <a:t>‹#›</a:t>
            </a:fld>
            <a:endParaRPr lang="en-US"/>
          </a:p>
        </p:txBody>
      </p:sp>
    </p:spTree>
    <p:extLst>
      <p:ext uri="{BB962C8B-B14F-4D97-AF65-F5344CB8AC3E}">
        <p14:creationId xmlns:p14="http://schemas.microsoft.com/office/powerpoint/2010/main" val="17725146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FD8B-E169-4D29-B655-A8DFED8ED6F4}"/>
              </a:ext>
            </a:extLst>
          </p:cNvPr>
          <p:cNvSpPr txBox="1">
            <a:spLocks noGrp="1"/>
          </p:cNvSpPr>
          <p:nvPr>
            <p:ph type="title"/>
          </p:nvPr>
        </p:nvSpPr>
        <p:spPr>
          <a:xfrm>
            <a:off x="831847" y="1709735"/>
            <a:ext cx="10515600" cy="2852735"/>
          </a:xfrm>
        </p:spPr>
        <p:txBody>
          <a:bodyPr anchor="b"/>
          <a:lstStyle>
            <a:lvl1pPr>
              <a:defRPr sz="5200"/>
            </a:lvl1pPr>
          </a:lstStyle>
          <a:p>
            <a:pPr lvl="0"/>
            <a:r>
              <a:rPr lang="en-US"/>
              <a:t>Click to edit Master title style</a:t>
            </a:r>
          </a:p>
        </p:txBody>
      </p:sp>
      <p:sp>
        <p:nvSpPr>
          <p:cNvPr id="3" name="Text Placeholder 2">
            <a:extLst>
              <a:ext uri="{FF2B5EF4-FFF2-40B4-BE49-F238E27FC236}">
                <a16:creationId xmlns:a16="http://schemas.microsoft.com/office/drawing/2014/main" id="{9FC4E27B-174E-4653-B452-354E541017B1}"/>
              </a:ext>
            </a:extLst>
          </p:cNvPr>
          <p:cNvSpPr txBox="1">
            <a:spLocks noGrp="1"/>
          </p:cNvSpPr>
          <p:nvPr>
            <p:ph type="body" idx="1"/>
          </p:nvPr>
        </p:nvSpPr>
        <p:spPr>
          <a:xfrm>
            <a:off x="831847" y="4589465"/>
            <a:ext cx="10515600" cy="1500182"/>
          </a:xfrm>
        </p:spPr>
        <p:txBody>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B65E546D-930B-4F03-A52A-8D58D031AF7B}"/>
              </a:ext>
            </a:extLst>
          </p:cNvPr>
          <p:cNvSpPr txBox="1">
            <a:spLocks noGrp="1"/>
          </p:cNvSpPr>
          <p:nvPr>
            <p:ph type="dt" sz="half" idx="7"/>
          </p:nvPr>
        </p:nvSpPr>
        <p:spPr/>
        <p:txBody>
          <a:bodyPr/>
          <a:lstStyle>
            <a:lvl1pPr>
              <a:defRPr/>
            </a:lvl1pPr>
          </a:lstStyle>
          <a:p>
            <a:pPr lvl="0"/>
            <a:fld id="{3E41981B-FB45-4903-8E63-41AD8858F62F}" type="datetime1">
              <a:rPr lang="en-US"/>
              <a:pPr lvl="0"/>
              <a:t>6/14/2022</a:t>
            </a:fld>
            <a:endParaRPr lang="en-US"/>
          </a:p>
        </p:txBody>
      </p:sp>
      <p:sp>
        <p:nvSpPr>
          <p:cNvPr id="5" name="Footer Placeholder 4">
            <a:extLst>
              <a:ext uri="{FF2B5EF4-FFF2-40B4-BE49-F238E27FC236}">
                <a16:creationId xmlns:a16="http://schemas.microsoft.com/office/drawing/2014/main" id="{538FDDC5-EEB3-4C0F-A54F-8EA69FC5B9F4}"/>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AA93AE42-CBB7-45A3-9C86-27DBFF141E8F}"/>
              </a:ext>
            </a:extLst>
          </p:cNvPr>
          <p:cNvSpPr txBox="1">
            <a:spLocks noGrp="1"/>
          </p:cNvSpPr>
          <p:nvPr>
            <p:ph type="sldNum" sz="quarter" idx="8"/>
          </p:nvPr>
        </p:nvSpPr>
        <p:spPr/>
        <p:txBody>
          <a:bodyPr/>
          <a:lstStyle>
            <a:lvl1pPr>
              <a:defRPr/>
            </a:lvl1pPr>
          </a:lstStyle>
          <a:p>
            <a:pPr lvl="0"/>
            <a:fld id="{BB19F668-AF22-45AE-8923-7C0539217224}" type="slidenum">
              <a:t>‹#›</a:t>
            </a:fld>
            <a:endParaRPr lang="en-US"/>
          </a:p>
        </p:txBody>
      </p:sp>
    </p:spTree>
    <p:extLst>
      <p:ext uri="{BB962C8B-B14F-4D97-AF65-F5344CB8AC3E}">
        <p14:creationId xmlns:p14="http://schemas.microsoft.com/office/powerpoint/2010/main" val="247847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A1DD-93C1-4074-81BC-8CEC3258563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BE3C7F4-C468-4064-A6CE-49AB01173667}"/>
              </a:ext>
            </a:extLst>
          </p:cNvPr>
          <p:cNvSpPr txBox="1">
            <a:spLocks noGrp="1"/>
          </p:cNvSpPr>
          <p:nvPr>
            <p:ph idx="1"/>
          </p:nvPr>
        </p:nvSpPr>
        <p:spPr>
          <a:xfrm>
            <a:off x="838203" y="2195849"/>
            <a:ext cx="5181603" cy="39811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EA471-BD5D-4638-BF2F-493D3836E7CE}"/>
              </a:ext>
            </a:extLst>
          </p:cNvPr>
          <p:cNvSpPr txBox="1">
            <a:spLocks noGrp="1"/>
          </p:cNvSpPr>
          <p:nvPr>
            <p:ph idx="2"/>
          </p:nvPr>
        </p:nvSpPr>
        <p:spPr>
          <a:xfrm>
            <a:off x="6172200" y="2195849"/>
            <a:ext cx="5181603" cy="398111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DC89C0-0CAC-49D1-A464-397551898868}"/>
              </a:ext>
            </a:extLst>
          </p:cNvPr>
          <p:cNvSpPr txBox="1">
            <a:spLocks noGrp="1"/>
          </p:cNvSpPr>
          <p:nvPr>
            <p:ph type="dt" sz="half" idx="7"/>
          </p:nvPr>
        </p:nvSpPr>
        <p:spPr/>
        <p:txBody>
          <a:bodyPr/>
          <a:lstStyle>
            <a:lvl1pPr>
              <a:defRPr/>
            </a:lvl1pPr>
          </a:lstStyle>
          <a:p>
            <a:pPr lvl="0"/>
            <a:fld id="{BAFE916A-1149-40E2-A95F-2009B901C695}" type="datetime1">
              <a:rPr lang="en-US"/>
              <a:pPr lvl="0"/>
              <a:t>6/14/2022</a:t>
            </a:fld>
            <a:endParaRPr lang="en-US"/>
          </a:p>
        </p:txBody>
      </p:sp>
      <p:sp>
        <p:nvSpPr>
          <p:cNvPr id="6" name="Footer Placeholder 5">
            <a:extLst>
              <a:ext uri="{FF2B5EF4-FFF2-40B4-BE49-F238E27FC236}">
                <a16:creationId xmlns:a16="http://schemas.microsoft.com/office/drawing/2014/main" id="{1113281A-ABC5-4883-92B4-CD96626188E6}"/>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224DEB3A-15FC-47DF-A267-899F4CEAF73A}"/>
              </a:ext>
            </a:extLst>
          </p:cNvPr>
          <p:cNvSpPr txBox="1">
            <a:spLocks noGrp="1"/>
          </p:cNvSpPr>
          <p:nvPr>
            <p:ph type="sldNum" sz="quarter" idx="8"/>
          </p:nvPr>
        </p:nvSpPr>
        <p:spPr/>
        <p:txBody>
          <a:bodyPr/>
          <a:lstStyle>
            <a:lvl1pPr>
              <a:defRPr/>
            </a:lvl1pPr>
          </a:lstStyle>
          <a:p>
            <a:pPr lvl="0"/>
            <a:fld id="{5E2F4A46-1E77-4E59-942F-EE39BD9349E6}" type="slidenum">
              <a:t>‹#›</a:t>
            </a:fld>
            <a:endParaRPr lang="en-US"/>
          </a:p>
        </p:txBody>
      </p:sp>
    </p:spTree>
    <p:extLst>
      <p:ext uri="{BB962C8B-B14F-4D97-AF65-F5344CB8AC3E}">
        <p14:creationId xmlns:p14="http://schemas.microsoft.com/office/powerpoint/2010/main" val="272637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CE9BE-E546-42FF-9073-FEC9E89BE197}"/>
              </a:ext>
            </a:extLst>
          </p:cNvPr>
          <p:cNvSpPr txBox="1">
            <a:spLocks noGrp="1"/>
          </p:cNvSpPr>
          <p:nvPr>
            <p:ph type="title"/>
          </p:nvPr>
        </p:nvSpPr>
        <p:spPr>
          <a:xfrm>
            <a:off x="839784" y="731520"/>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9847B0DF-5D59-4222-A2DE-AA1C96E272ED}"/>
              </a:ext>
            </a:extLst>
          </p:cNvPr>
          <p:cNvSpPr txBox="1">
            <a:spLocks noGrp="1"/>
          </p:cNvSpPr>
          <p:nvPr>
            <p:ph type="body" idx="1"/>
          </p:nvPr>
        </p:nvSpPr>
        <p:spPr>
          <a:xfrm>
            <a:off x="839784" y="2149132"/>
            <a:ext cx="5157782" cy="693700"/>
          </a:xfrm>
        </p:spPr>
        <p:txBody>
          <a:bodyPr anchor="b"/>
          <a:lstStyle>
            <a:lvl1pPr marL="0" indent="0">
              <a:buNone/>
              <a:defRPr sz="2000" i="1"/>
            </a:lvl1pPr>
          </a:lstStyle>
          <a:p>
            <a:pPr lvl="0"/>
            <a:r>
              <a:rPr lang="en-US"/>
              <a:t>Click to edit Master text styles</a:t>
            </a:r>
          </a:p>
        </p:txBody>
      </p:sp>
      <p:sp>
        <p:nvSpPr>
          <p:cNvPr id="4" name="Content Placeholder 3">
            <a:extLst>
              <a:ext uri="{FF2B5EF4-FFF2-40B4-BE49-F238E27FC236}">
                <a16:creationId xmlns:a16="http://schemas.microsoft.com/office/drawing/2014/main" id="{008CF298-B544-40C3-82EB-393B47551D73}"/>
              </a:ext>
            </a:extLst>
          </p:cNvPr>
          <p:cNvSpPr txBox="1">
            <a:spLocks noGrp="1"/>
          </p:cNvSpPr>
          <p:nvPr>
            <p:ph idx="2"/>
          </p:nvPr>
        </p:nvSpPr>
        <p:spPr>
          <a:xfrm>
            <a:off x="839784" y="2910626"/>
            <a:ext cx="5157782" cy="310055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B4E2FC-7C53-4A58-8051-8BBB0161388B}"/>
              </a:ext>
            </a:extLst>
          </p:cNvPr>
          <p:cNvSpPr txBox="1">
            <a:spLocks noGrp="1"/>
          </p:cNvSpPr>
          <p:nvPr>
            <p:ph type="body" idx="3"/>
          </p:nvPr>
        </p:nvSpPr>
        <p:spPr>
          <a:xfrm>
            <a:off x="6172200" y="2149132"/>
            <a:ext cx="5183184" cy="693700"/>
          </a:xfrm>
        </p:spPr>
        <p:txBody>
          <a:bodyPr anchor="b"/>
          <a:lstStyle>
            <a:lvl1pPr marL="0" indent="0">
              <a:buNone/>
              <a:defRPr sz="2000" i="1"/>
            </a:lvl1pPr>
          </a:lstStyle>
          <a:p>
            <a:pPr lvl="0"/>
            <a:r>
              <a:rPr lang="en-US"/>
              <a:t>Click to edit Master text styles</a:t>
            </a:r>
          </a:p>
        </p:txBody>
      </p:sp>
      <p:sp>
        <p:nvSpPr>
          <p:cNvPr id="6" name="Content Placeholder 5">
            <a:extLst>
              <a:ext uri="{FF2B5EF4-FFF2-40B4-BE49-F238E27FC236}">
                <a16:creationId xmlns:a16="http://schemas.microsoft.com/office/drawing/2014/main" id="{D638BF10-C930-4B36-A7D9-943C2306DE8A}"/>
              </a:ext>
            </a:extLst>
          </p:cNvPr>
          <p:cNvSpPr txBox="1">
            <a:spLocks noGrp="1"/>
          </p:cNvSpPr>
          <p:nvPr>
            <p:ph idx="4"/>
          </p:nvPr>
        </p:nvSpPr>
        <p:spPr>
          <a:xfrm>
            <a:off x="6172200" y="2910626"/>
            <a:ext cx="5183184" cy="310055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14686-E301-428B-9572-6633491CB4E7}"/>
              </a:ext>
            </a:extLst>
          </p:cNvPr>
          <p:cNvSpPr txBox="1">
            <a:spLocks noGrp="1"/>
          </p:cNvSpPr>
          <p:nvPr>
            <p:ph type="dt" sz="half" idx="7"/>
          </p:nvPr>
        </p:nvSpPr>
        <p:spPr/>
        <p:txBody>
          <a:bodyPr/>
          <a:lstStyle>
            <a:lvl1pPr>
              <a:defRPr/>
            </a:lvl1pPr>
          </a:lstStyle>
          <a:p>
            <a:pPr lvl="0"/>
            <a:fld id="{B11546D9-9BF5-426D-9EFC-6C170319920D}" type="datetime1">
              <a:rPr lang="en-US"/>
              <a:pPr lvl="0"/>
              <a:t>6/14/2022</a:t>
            </a:fld>
            <a:endParaRPr lang="en-US"/>
          </a:p>
        </p:txBody>
      </p:sp>
      <p:sp>
        <p:nvSpPr>
          <p:cNvPr id="8" name="Footer Placeholder 7">
            <a:extLst>
              <a:ext uri="{FF2B5EF4-FFF2-40B4-BE49-F238E27FC236}">
                <a16:creationId xmlns:a16="http://schemas.microsoft.com/office/drawing/2014/main" id="{38890CD5-0444-4872-B5B5-6A2B44B36EB5}"/>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7FC9EF93-3727-47FB-BE72-DA45FB929B18}"/>
              </a:ext>
            </a:extLst>
          </p:cNvPr>
          <p:cNvSpPr txBox="1">
            <a:spLocks noGrp="1"/>
          </p:cNvSpPr>
          <p:nvPr>
            <p:ph type="sldNum" sz="quarter" idx="8"/>
          </p:nvPr>
        </p:nvSpPr>
        <p:spPr/>
        <p:txBody>
          <a:bodyPr/>
          <a:lstStyle>
            <a:lvl1pPr>
              <a:defRPr/>
            </a:lvl1pPr>
          </a:lstStyle>
          <a:p>
            <a:pPr lvl="0"/>
            <a:fld id="{D9E321BE-6B55-485A-98C0-846354886295}" type="slidenum">
              <a:t>‹#›</a:t>
            </a:fld>
            <a:endParaRPr lang="en-US"/>
          </a:p>
        </p:txBody>
      </p:sp>
    </p:spTree>
    <p:extLst>
      <p:ext uri="{BB962C8B-B14F-4D97-AF65-F5344CB8AC3E}">
        <p14:creationId xmlns:p14="http://schemas.microsoft.com/office/powerpoint/2010/main" val="258561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73C5-F813-42A9-86D7-3B94093E3991}"/>
              </a:ext>
            </a:extLst>
          </p:cNvPr>
          <p:cNvSpPr txBox="1">
            <a:spLocks noGrp="1"/>
          </p:cNvSpPr>
          <p:nvPr>
            <p:ph type="title"/>
          </p:nvPr>
        </p:nvSpPr>
        <p:spPr>
          <a:xfrm>
            <a:off x="838203" y="731520"/>
            <a:ext cx="10515600" cy="1325559"/>
          </a:xfrm>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F2F3922D-533A-462E-A901-05582B55932E}"/>
              </a:ext>
            </a:extLst>
          </p:cNvPr>
          <p:cNvSpPr txBox="1">
            <a:spLocks noGrp="1"/>
          </p:cNvSpPr>
          <p:nvPr>
            <p:ph type="dt" sz="half" idx="7"/>
          </p:nvPr>
        </p:nvSpPr>
        <p:spPr/>
        <p:txBody>
          <a:bodyPr/>
          <a:lstStyle>
            <a:lvl1pPr>
              <a:defRPr/>
            </a:lvl1pPr>
          </a:lstStyle>
          <a:p>
            <a:pPr lvl="0"/>
            <a:fld id="{1C2B373B-4230-4394-8A32-F85E0A6D5E14}" type="datetime1">
              <a:rPr lang="en-US"/>
              <a:pPr lvl="0"/>
              <a:t>6/14/2022</a:t>
            </a:fld>
            <a:endParaRPr lang="en-US"/>
          </a:p>
        </p:txBody>
      </p:sp>
      <p:sp>
        <p:nvSpPr>
          <p:cNvPr id="4" name="Footer Placeholder 3">
            <a:extLst>
              <a:ext uri="{FF2B5EF4-FFF2-40B4-BE49-F238E27FC236}">
                <a16:creationId xmlns:a16="http://schemas.microsoft.com/office/drawing/2014/main" id="{69F396A5-A476-4848-9CA4-90A6399AE58A}"/>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ED3D5A51-8D1B-4A82-8C2D-4D30CE4F854F}"/>
              </a:ext>
            </a:extLst>
          </p:cNvPr>
          <p:cNvSpPr txBox="1">
            <a:spLocks noGrp="1"/>
          </p:cNvSpPr>
          <p:nvPr>
            <p:ph type="sldNum" sz="quarter" idx="8"/>
          </p:nvPr>
        </p:nvSpPr>
        <p:spPr/>
        <p:txBody>
          <a:bodyPr/>
          <a:lstStyle>
            <a:lvl1pPr>
              <a:defRPr/>
            </a:lvl1pPr>
          </a:lstStyle>
          <a:p>
            <a:pPr lvl="0"/>
            <a:fld id="{7DE07B09-63CA-4DB4-94CC-ABC4B0A188BE}" type="slidenum">
              <a:t>‹#›</a:t>
            </a:fld>
            <a:endParaRPr lang="en-US"/>
          </a:p>
        </p:txBody>
      </p:sp>
    </p:spTree>
    <p:extLst>
      <p:ext uri="{BB962C8B-B14F-4D97-AF65-F5344CB8AC3E}">
        <p14:creationId xmlns:p14="http://schemas.microsoft.com/office/powerpoint/2010/main" val="3590656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45072-B967-4F07-9DA9-64231785937B}"/>
              </a:ext>
            </a:extLst>
          </p:cNvPr>
          <p:cNvSpPr txBox="1">
            <a:spLocks noGrp="1"/>
          </p:cNvSpPr>
          <p:nvPr>
            <p:ph type="dt" sz="half" idx="7"/>
          </p:nvPr>
        </p:nvSpPr>
        <p:spPr/>
        <p:txBody>
          <a:bodyPr/>
          <a:lstStyle>
            <a:lvl1pPr>
              <a:defRPr/>
            </a:lvl1pPr>
          </a:lstStyle>
          <a:p>
            <a:pPr lvl="0"/>
            <a:fld id="{23D12731-2FD8-44F2-A9C4-52E2543232A4}" type="datetime1">
              <a:rPr lang="en-US"/>
              <a:pPr lvl="0"/>
              <a:t>6/14/2022</a:t>
            </a:fld>
            <a:endParaRPr lang="en-US"/>
          </a:p>
        </p:txBody>
      </p:sp>
      <p:sp>
        <p:nvSpPr>
          <p:cNvPr id="3" name="Footer Placeholder 2">
            <a:extLst>
              <a:ext uri="{FF2B5EF4-FFF2-40B4-BE49-F238E27FC236}">
                <a16:creationId xmlns:a16="http://schemas.microsoft.com/office/drawing/2014/main" id="{0F6C3D0B-CC60-44D7-9D7E-8C00DB2405B2}"/>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DCE49F0-34C7-477F-87A4-FFF918D4C4BD}"/>
              </a:ext>
            </a:extLst>
          </p:cNvPr>
          <p:cNvSpPr txBox="1">
            <a:spLocks noGrp="1"/>
          </p:cNvSpPr>
          <p:nvPr>
            <p:ph type="sldNum" sz="quarter" idx="8"/>
          </p:nvPr>
        </p:nvSpPr>
        <p:spPr/>
        <p:txBody>
          <a:bodyPr/>
          <a:lstStyle>
            <a:lvl1pPr>
              <a:defRPr/>
            </a:lvl1pPr>
          </a:lstStyle>
          <a:p>
            <a:pPr lvl="0"/>
            <a:fld id="{E9EFD58C-EF27-49D2-86D5-B8456A8275CF}" type="slidenum">
              <a:t>‹#›</a:t>
            </a:fld>
            <a:endParaRPr lang="en-US"/>
          </a:p>
        </p:txBody>
      </p:sp>
    </p:spTree>
    <p:extLst>
      <p:ext uri="{BB962C8B-B14F-4D97-AF65-F5344CB8AC3E}">
        <p14:creationId xmlns:p14="http://schemas.microsoft.com/office/powerpoint/2010/main" val="403634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74AFE-6574-48A6-B301-F2243C4D742E}"/>
              </a:ext>
            </a:extLst>
          </p:cNvPr>
          <p:cNvSpPr txBox="1">
            <a:spLocks noGrp="1"/>
          </p:cNvSpPr>
          <p:nvPr>
            <p:ph type="title"/>
          </p:nvPr>
        </p:nvSpPr>
        <p:spPr>
          <a:xfrm>
            <a:off x="839784" y="731520"/>
            <a:ext cx="3932240" cy="2346322"/>
          </a:xfrm>
        </p:spPr>
        <p:txBody>
          <a:bodyPr anchor="b">
            <a:noAutofit/>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75AE123-D1B0-428D-A1AD-39D3F120A08C}"/>
              </a:ext>
            </a:extLst>
          </p:cNvPr>
          <p:cNvSpPr txBox="1">
            <a:spLocks noGrp="1"/>
          </p:cNvSpPr>
          <p:nvPr>
            <p:ph idx="1"/>
          </p:nvPr>
        </p:nvSpPr>
        <p:spPr>
          <a:xfrm>
            <a:off x="5183184" y="731520"/>
            <a:ext cx="6172200" cy="512952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DAC4B9-BCDA-4D43-9B77-1C1493D998AF}"/>
              </a:ext>
            </a:extLst>
          </p:cNvPr>
          <p:cNvSpPr txBox="1">
            <a:spLocks noGrp="1"/>
          </p:cNvSpPr>
          <p:nvPr>
            <p:ph type="body" idx="2"/>
          </p:nvPr>
        </p:nvSpPr>
        <p:spPr>
          <a:xfrm>
            <a:off x="839784" y="3429000"/>
            <a:ext cx="3932240" cy="2439984"/>
          </a:xfrm>
        </p:spPr>
        <p:txBody>
          <a:bodyPr/>
          <a:lstStyle>
            <a:lvl1pPr marL="0" indent="0">
              <a:buNone/>
              <a:defRPr sz="2000"/>
            </a:lvl1pPr>
          </a:lstStyle>
          <a:p>
            <a:pPr lvl="0"/>
            <a:r>
              <a:rPr lang="en-US"/>
              <a:t>Click to edit Master text styles</a:t>
            </a:r>
          </a:p>
        </p:txBody>
      </p:sp>
      <p:sp>
        <p:nvSpPr>
          <p:cNvPr id="5" name="Date Placeholder 4">
            <a:extLst>
              <a:ext uri="{FF2B5EF4-FFF2-40B4-BE49-F238E27FC236}">
                <a16:creationId xmlns:a16="http://schemas.microsoft.com/office/drawing/2014/main" id="{146D265C-9FC1-4AEC-BE35-B47260489702}"/>
              </a:ext>
            </a:extLst>
          </p:cNvPr>
          <p:cNvSpPr txBox="1">
            <a:spLocks noGrp="1"/>
          </p:cNvSpPr>
          <p:nvPr>
            <p:ph type="dt" sz="half" idx="7"/>
          </p:nvPr>
        </p:nvSpPr>
        <p:spPr/>
        <p:txBody>
          <a:bodyPr/>
          <a:lstStyle>
            <a:lvl1pPr>
              <a:defRPr/>
            </a:lvl1pPr>
          </a:lstStyle>
          <a:p>
            <a:pPr lvl="0"/>
            <a:fld id="{101D7063-0B0B-4545-8CE6-EE99E900B550}" type="datetime1">
              <a:rPr lang="en-US"/>
              <a:pPr lvl="0"/>
              <a:t>6/14/2022</a:t>
            </a:fld>
            <a:endParaRPr lang="en-US"/>
          </a:p>
        </p:txBody>
      </p:sp>
      <p:sp>
        <p:nvSpPr>
          <p:cNvPr id="6" name="Footer Placeholder 5">
            <a:extLst>
              <a:ext uri="{FF2B5EF4-FFF2-40B4-BE49-F238E27FC236}">
                <a16:creationId xmlns:a16="http://schemas.microsoft.com/office/drawing/2014/main" id="{7F8B7B4D-B396-4305-AF88-D17026A6D38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1D8A610F-F04B-48F1-B5AB-A89C8D819E35}"/>
              </a:ext>
            </a:extLst>
          </p:cNvPr>
          <p:cNvSpPr txBox="1">
            <a:spLocks noGrp="1"/>
          </p:cNvSpPr>
          <p:nvPr>
            <p:ph type="sldNum" sz="quarter" idx="8"/>
          </p:nvPr>
        </p:nvSpPr>
        <p:spPr/>
        <p:txBody>
          <a:bodyPr/>
          <a:lstStyle>
            <a:lvl1pPr>
              <a:defRPr/>
            </a:lvl1pPr>
          </a:lstStyle>
          <a:p>
            <a:pPr lvl="0"/>
            <a:fld id="{13858987-8192-4EEB-866E-0FA59133C9EC}" type="slidenum">
              <a:t>‹#›</a:t>
            </a:fld>
            <a:endParaRPr lang="en-US"/>
          </a:p>
        </p:txBody>
      </p:sp>
    </p:spTree>
    <p:extLst>
      <p:ext uri="{BB962C8B-B14F-4D97-AF65-F5344CB8AC3E}">
        <p14:creationId xmlns:p14="http://schemas.microsoft.com/office/powerpoint/2010/main" val="200802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D21C-667F-43A9-8A3C-92F504E69C06}"/>
              </a:ext>
            </a:extLst>
          </p:cNvPr>
          <p:cNvSpPr txBox="1">
            <a:spLocks noGrp="1"/>
          </p:cNvSpPr>
          <p:nvPr>
            <p:ph type="title"/>
          </p:nvPr>
        </p:nvSpPr>
        <p:spPr>
          <a:xfrm>
            <a:off x="839784" y="731520"/>
            <a:ext cx="3932240" cy="2341568"/>
          </a:xfrm>
        </p:spPr>
        <p:txBody>
          <a:bodyPr anchor="b">
            <a:noAutofit/>
          </a:bodyPr>
          <a:lstStyle>
            <a:lvl1pPr>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D2192D07-F35F-44E9-B247-1330EAD6BE63}"/>
              </a:ext>
            </a:extLst>
          </p:cNvPr>
          <p:cNvSpPr txBox="1">
            <a:spLocks noGrp="1"/>
          </p:cNvSpPr>
          <p:nvPr>
            <p:ph type="pic" idx="1"/>
          </p:nvPr>
        </p:nvSpPr>
        <p:spPr>
          <a:xfrm>
            <a:off x="5183184" y="687253"/>
            <a:ext cx="6172200" cy="5173794"/>
          </a:xfrm>
        </p:spPr>
        <p:txBody>
          <a:bodyPr/>
          <a:lstStyle>
            <a:lvl1pPr marL="0" indent="0">
              <a:buNone/>
              <a:defRPr sz="3200"/>
            </a:lvl1pPr>
          </a:lstStyle>
          <a:p>
            <a:pPr lvl="0"/>
            <a:r>
              <a:rPr lang="en-US"/>
              <a:t>Click icon to add picture</a:t>
            </a:r>
          </a:p>
        </p:txBody>
      </p:sp>
      <p:sp>
        <p:nvSpPr>
          <p:cNvPr id="4" name="Text Placeholder 3">
            <a:extLst>
              <a:ext uri="{FF2B5EF4-FFF2-40B4-BE49-F238E27FC236}">
                <a16:creationId xmlns:a16="http://schemas.microsoft.com/office/drawing/2014/main" id="{9B4C9409-1F5B-41C4-AE0B-ED0140AA183D}"/>
              </a:ext>
            </a:extLst>
          </p:cNvPr>
          <p:cNvSpPr txBox="1">
            <a:spLocks noGrp="1"/>
          </p:cNvSpPr>
          <p:nvPr>
            <p:ph type="body" idx="2"/>
          </p:nvPr>
        </p:nvSpPr>
        <p:spPr>
          <a:xfrm>
            <a:off x="839784" y="3429000"/>
            <a:ext cx="3932240" cy="2439984"/>
          </a:xfrm>
        </p:spPr>
        <p:txBody>
          <a:bodyPr/>
          <a:lstStyle>
            <a:lvl1pPr marL="0" indent="0">
              <a:buNone/>
              <a:defRPr sz="2000"/>
            </a:lvl1pPr>
          </a:lstStyle>
          <a:p>
            <a:pPr lvl="0"/>
            <a:r>
              <a:rPr lang="en-US"/>
              <a:t>Click to edit Master text styles</a:t>
            </a:r>
          </a:p>
        </p:txBody>
      </p:sp>
      <p:sp>
        <p:nvSpPr>
          <p:cNvPr id="5" name="Date Placeholder 4">
            <a:extLst>
              <a:ext uri="{FF2B5EF4-FFF2-40B4-BE49-F238E27FC236}">
                <a16:creationId xmlns:a16="http://schemas.microsoft.com/office/drawing/2014/main" id="{727ACC47-739A-4C4B-A8A7-3A75CCCA1B97}"/>
              </a:ext>
            </a:extLst>
          </p:cNvPr>
          <p:cNvSpPr txBox="1">
            <a:spLocks noGrp="1"/>
          </p:cNvSpPr>
          <p:nvPr>
            <p:ph type="dt" sz="half" idx="7"/>
          </p:nvPr>
        </p:nvSpPr>
        <p:spPr/>
        <p:txBody>
          <a:bodyPr/>
          <a:lstStyle>
            <a:lvl1pPr>
              <a:defRPr/>
            </a:lvl1pPr>
          </a:lstStyle>
          <a:p>
            <a:pPr lvl="0"/>
            <a:fld id="{60AEC939-3AA2-4525-B94C-C83718946131}" type="datetime1">
              <a:rPr lang="en-US"/>
              <a:pPr lvl="0"/>
              <a:t>6/14/2022</a:t>
            </a:fld>
            <a:endParaRPr lang="en-US"/>
          </a:p>
        </p:txBody>
      </p:sp>
      <p:sp>
        <p:nvSpPr>
          <p:cNvPr id="6" name="Footer Placeholder 5">
            <a:extLst>
              <a:ext uri="{FF2B5EF4-FFF2-40B4-BE49-F238E27FC236}">
                <a16:creationId xmlns:a16="http://schemas.microsoft.com/office/drawing/2014/main" id="{0666ED50-47E8-4E14-BE17-25DD34635FE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707E932-1CCB-4CEC-9B81-436DF3E83096}"/>
              </a:ext>
            </a:extLst>
          </p:cNvPr>
          <p:cNvSpPr txBox="1">
            <a:spLocks noGrp="1"/>
          </p:cNvSpPr>
          <p:nvPr>
            <p:ph type="sldNum" sz="quarter" idx="8"/>
          </p:nvPr>
        </p:nvSpPr>
        <p:spPr/>
        <p:txBody>
          <a:bodyPr/>
          <a:lstStyle>
            <a:lvl1pPr>
              <a:defRPr/>
            </a:lvl1pPr>
          </a:lstStyle>
          <a:p>
            <a:pPr lvl="0"/>
            <a:fld id="{54BB8C8E-150A-4EB7-9958-5406E70223AD}" type="slidenum">
              <a:t>‹#›</a:t>
            </a:fld>
            <a:endParaRPr lang="en-US"/>
          </a:p>
        </p:txBody>
      </p:sp>
    </p:spTree>
    <p:extLst>
      <p:ext uri="{BB962C8B-B14F-4D97-AF65-F5344CB8AC3E}">
        <p14:creationId xmlns:p14="http://schemas.microsoft.com/office/powerpoint/2010/main" val="368314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1FC1150-C02E-4999-92E9-7B39A4B74470}"/>
              </a:ext>
            </a:extLst>
          </p:cNvPr>
          <p:cNvSpPr/>
          <p:nvPr/>
        </p:nvSpPr>
        <p:spPr>
          <a:xfrm>
            <a:off x="2185" y="0"/>
            <a:ext cx="12191996" cy="6858000"/>
          </a:xfrm>
          <a:prstGeom prst="rect">
            <a:avLst/>
          </a:prstGeom>
          <a:solidFill>
            <a:srgbClr val="F8F6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grpSp>
        <p:nvGrpSpPr>
          <p:cNvPr id="3" name="Group 7">
            <a:extLst>
              <a:ext uri="{FF2B5EF4-FFF2-40B4-BE49-F238E27FC236}">
                <a16:creationId xmlns:a16="http://schemas.microsoft.com/office/drawing/2014/main" id="{CC0D36DB-1E30-411F-A094-490A31E6E264}"/>
              </a:ext>
            </a:extLst>
          </p:cNvPr>
          <p:cNvGrpSpPr/>
          <p:nvPr/>
        </p:nvGrpSpPr>
        <p:grpSpPr>
          <a:xfrm>
            <a:off x="576" y="-1"/>
            <a:ext cx="12191997" cy="6857964"/>
            <a:chOff x="576" y="-1"/>
            <a:chExt cx="12191997" cy="6857964"/>
          </a:xfrm>
        </p:grpSpPr>
        <p:cxnSp>
          <p:nvCxnSpPr>
            <p:cNvPr id="4" name="Straight Connector 8">
              <a:extLst>
                <a:ext uri="{FF2B5EF4-FFF2-40B4-BE49-F238E27FC236}">
                  <a16:creationId xmlns:a16="http://schemas.microsoft.com/office/drawing/2014/main" id="{126C6D61-B1E0-4A89-BFBC-746081C81FE0}"/>
                </a:ext>
              </a:extLst>
            </p:cNvPr>
            <p:cNvCxnSpPr/>
            <p:nvPr/>
          </p:nvCxnSpPr>
          <p:spPr>
            <a:xfrm>
              <a:off x="1664" y="6276706"/>
              <a:ext cx="12189811" cy="0"/>
            </a:xfrm>
            <a:prstGeom prst="straightConnector1">
              <a:avLst/>
            </a:prstGeom>
            <a:noFill/>
            <a:ln w="12701" cap="flat">
              <a:solidFill>
                <a:srgbClr val="D8897E"/>
              </a:solidFill>
              <a:prstDash val="solid"/>
              <a:miter/>
            </a:ln>
          </p:spPr>
        </p:cxnSp>
        <p:cxnSp>
          <p:nvCxnSpPr>
            <p:cNvPr id="5" name="Straight Connector 9">
              <a:extLst>
                <a:ext uri="{FF2B5EF4-FFF2-40B4-BE49-F238E27FC236}">
                  <a16:creationId xmlns:a16="http://schemas.microsoft.com/office/drawing/2014/main" id="{B4243D00-1181-461C-85DE-E83C6E1B812E}"/>
                </a:ext>
              </a:extLst>
            </p:cNvPr>
            <p:cNvCxnSpPr/>
            <p:nvPr/>
          </p:nvCxnSpPr>
          <p:spPr>
            <a:xfrm>
              <a:off x="576" y="580872"/>
              <a:ext cx="12191997" cy="0"/>
            </a:xfrm>
            <a:prstGeom prst="straightConnector1">
              <a:avLst/>
            </a:prstGeom>
            <a:noFill/>
            <a:ln w="12701" cap="flat">
              <a:solidFill>
                <a:srgbClr val="D8897E"/>
              </a:solidFill>
              <a:prstDash val="solid"/>
              <a:miter/>
            </a:ln>
          </p:spPr>
        </p:cxnSp>
        <p:cxnSp>
          <p:nvCxnSpPr>
            <p:cNvPr id="6" name="Straight Connector 10">
              <a:extLst>
                <a:ext uri="{FF2B5EF4-FFF2-40B4-BE49-F238E27FC236}">
                  <a16:creationId xmlns:a16="http://schemas.microsoft.com/office/drawing/2014/main" id="{7DF0687B-FB21-494B-B074-ED08541F95AC}"/>
                </a:ext>
              </a:extLst>
            </p:cNvPr>
            <p:cNvCxnSpPr/>
            <p:nvPr/>
          </p:nvCxnSpPr>
          <p:spPr>
            <a:xfrm rot="16200004">
              <a:off x="8134323" y="3428958"/>
              <a:ext cx="6857918" cy="0"/>
            </a:xfrm>
            <a:prstGeom prst="straightConnector1">
              <a:avLst/>
            </a:prstGeom>
            <a:noFill/>
            <a:ln w="12701" cap="flat">
              <a:solidFill>
                <a:srgbClr val="D8897E"/>
              </a:solidFill>
              <a:prstDash val="solid"/>
              <a:miter/>
            </a:ln>
          </p:spPr>
        </p:cxnSp>
        <p:cxnSp>
          <p:nvCxnSpPr>
            <p:cNvPr id="7" name="Straight Connector 11">
              <a:extLst>
                <a:ext uri="{FF2B5EF4-FFF2-40B4-BE49-F238E27FC236}">
                  <a16:creationId xmlns:a16="http://schemas.microsoft.com/office/drawing/2014/main" id="{E32C9FB3-393F-4908-BD3E-9D9A923626BB}"/>
                </a:ext>
              </a:extLst>
            </p:cNvPr>
            <p:cNvCxnSpPr/>
            <p:nvPr/>
          </p:nvCxnSpPr>
          <p:spPr>
            <a:xfrm rot="16200004">
              <a:off x="-2794260" y="3428954"/>
              <a:ext cx="6857908" cy="0"/>
            </a:xfrm>
            <a:prstGeom prst="straightConnector1">
              <a:avLst/>
            </a:prstGeom>
            <a:noFill/>
            <a:ln w="12701" cap="flat">
              <a:solidFill>
                <a:srgbClr val="D8897E"/>
              </a:solidFill>
              <a:prstDash val="solid"/>
              <a:miter/>
            </a:ln>
          </p:spPr>
        </p:cxnSp>
        <p:sp>
          <p:nvSpPr>
            <p:cNvPr id="8" name="Graphic 33">
              <a:extLst>
                <a:ext uri="{FF2B5EF4-FFF2-40B4-BE49-F238E27FC236}">
                  <a16:creationId xmlns:a16="http://schemas.microsoft.com/office/drawing/2014/main" id="{CB1DAA21-B346-4084-AF48-80C15F524BCF}"/>
                </a:ext>
              </a:extLst>
            </p:cNvPr>
            <p:cNvSpPr/>
            <p:nvPr/>
          </p:nvSpPr>
          <p:spPr>
            <a:xfrm>
              <a:off x="4277014" y="0"/>
              <a:ext cx="3637967" cy="580872"/>
            </a:xfrm>
            <a:custGeom>
              <a:avLst/>
              <a:gdLst>
                <a:gd name="f0" fmla="val 10800000"/>
                <a:gd name="f1" fmla="val 5400000"/>
                <a:gd name="f2" fmla="val 180"/>
                <a:gd name="f3" fmla="val w"/>
                <a:gd name="f4" fmla="val h"/>
                <a:gd name="f5" fmla="val 0"/>
                <a:gd name="f6" fmla="val 2679858"/>
                <a:gd name="f7" fmla="val 434911"/>
                <a:gd name="f8" fmla="val 4953"/>
                <a:gd name="f9" fmla="val 370427"/>
                <a:gd name="f10" fmla="val 274606"/>
                <a:gd name="f11" fmla="val 833723"/>
                <a:gd name="f12" fmla="val 434912"/>
                <a:gd name="f13" fmla="val 1336548"/>
                <a:gd name="f14" fmla="val 1842326"/>
                <a:gd name="f15" fmla="val 2308289"/>
                <a:gd name="f16" fmla="val 272701"/>
                <a:gd name="f17" fmla="val 2679859"/>
                <a:gd name="f18" fmla="+- 0 0 -90"/>
                <a:gd name="f19" fmla="*/ f3 1 2679858"/>
                <a:gd name="f20" fmla="*/ f4 1 434911"/>
                <a:gd name="f21" fmla="+- f7 0 f5"/>
                <a:gd name="f22" fmla="+- f6 0 f5"/>
                <a:gd name="f23" fmla="*/ f18 f0 1"/>
                <a:gd name="f24" fmla="*/ f22 1 2679858"/>
                <a:gd name="f25" fmla="*/ f21 1 434911"/>
                <a:gd name="f26" fmla="*/ 0 f22 1"/>
                <a:gd name="f27" fmla="*/ 4953 f21 1"/>
                <a:gd name="f28" fmla="*/ 1336548 f22 1"/>
                <a:gd name="f29" fmla="*/ 434912 f21 1"/>
                <a:gd name="f30" fmla="*/ 2679859 f22 1"/>
                <a:gd name="f31" fmla="*/ 0 f21 1"/>
                <a:gd name="f32" fmla="*/ f23 1 f2"/>
                <a:gd name="f33" fmla="*/ f26 1 2679858"/>
                <a:gd name="f34" fmla="*/ f27 1 434911"/>
                <a:gd name="f35" fmla="*/ f28 1 2679858"/>
                <a:gd name="f36" fmla="*/ f29 1 434911"/>
                <a:gd name="f37" fmla="*/ f30 1 2679858"/>
                <a:gd name="f38" fmla="*/ f31 1 434911"/>
                <a:gd name="f39" fmla="*/ f5 1 f24"/>
                <a:gd name="f40" fmla="*/ f6 1 f24"/>
                <a:gd name="f41" fmla="*/ f5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Lst>
              <a:rect l="f50" t="f53" r="f51" b="f52"/>
              <a:pathLst>
                <a:path w="2679858" h="434911">
                  <a:moveTo>
                    <a:pt x="f5" y="f8"/>
                  </a:moveTo>
                  <a:cubicBezTo>
                    <a:pt x="f9" y="f10"/>
                    <a:pt x="f11" y="f12"/>
                    <a:pt x="f13" y="f12"/>
                  </a:cubicBezTo>
                  <a:cubicBezTo>
                    <a:pt x="f14" y="f12"/>
                    <a:pt x="f15" y="f16"/>
                    <a:pt x="f17" y="f5"/>
                  </a:cubicBezTo>
                </a:path>
              </a:pathLst>
            </a:custGeom>
            <a:noFill/>
            <a:ln w="12701" cap="flat">
              <a:solidFill>
                <a:srgbClr val="D8897E"/>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sp>
          <p:nvSpPr>
            <p:cNvPr id="9" name="Graphic 33">
              <a:extLst>
                <a:ext uri="{FF2B5EF4-FFF2-40B4-BE49-F238E27FC236}">
                  <a16:creationId xmlns:a16="http://schemas.microsoft.com/office/drawing/2014/main" id="{CBF381A6-8480-47FA-B0F6-1D204FF99DAD}"/>
                </a:ext>
              </a:extLst>
            </p:cNvPr>
            <p:cNvSpPr/>
            <p:nvPr/>
          </p:nvSpPr>
          <p:spPr>
            <a:xfrm rot="10799991">
              <a:off x="4305068" y="6276670"/>
              <a:ext cx="3581823" cy="581293"/>
            </a:xfrm>
            <a:custGeom>
              <a:avLst/>
              <a:gdLst>
                <a:gd name="f0" fmla="val 10800000"/>
                <a:gd name="f1" fmla="val 5400000"/>
                <a:gd name="f2" fmla="val 180"/>
                <a:gd name="f3" fmla="val w"/>
                <a:gd name="f4" fmla="val h"/>
                <a:gd name="f5" fmla="val 0"/>
                <a:gd name="f6" fmla="val 2679858"/>
                <a:gd name="f7" fmla="val 434911"/>
                <a:gd name="f8" fmla="val 4953"/>
                <a:gd name="f9" fmla="val 370427"/>
                <a:gd name="f10" fmla="val 274606"/>
                <a:gd name="f11" fmla="val 833723"/>
                <a:gd name="f12" fmla="val 434912"/>
                <a:gd name="f13" fmla="val 1336548"/>
                <a:gd name="f14" fmla="val 1842326"/>
                <a:gd name="f15" fmla="val 2308289"/>
                <a:gd name="f16" fmla="val 272701"/>
                <a:gd name="f17" fmla="val 2679859"/>
                <a:gd name="f18" fmla="+- 0 0 -90"/>
                <a:gd name="f19" fmla="*/ f3 1 2679858"/>
                <a:gd name="f20" fmla="*/ f4 1 434911"/>
                <a:gd name="f21" fmla="+- f7 0 f5"/>
                <a:gd name="f22" fmla="+- f6 0 f5"/>
                <a:gd name="f23" fmla="*/ f18 f0 1"/>
                <a:gd name="f24" fmla="*/ f22 1 2679858"/>
                <a:gd name="f25" fmla="*/ f21 1 434911"/>
                <a:gd name="f26" fmla="*/ 0 f22 1"/>
                <a:gd name="f27" fmla="*/ 4953 f21 1"/>
                <a:gd name="f28" fmla="*/ 1336548 f22 1"/>
                <a:gd name="f29" fmla="*/ 434912 f21 1"/>
                <a:gd name="f30" fmla="*/ 2679859 f22 1"/>
                <a:gd name="f31" fmla="*/ 0 f21 1"/>
                <a:gd name="f32" fmla="*/ f23 1 f2"/>
                <a:gd name="f33" fmla="*/ f26 1 2679858"/>
                <a:gd name="f34" fmla="*/ f27 1 434911"/>
                <a:gd name="f35" fmla="*/ f28 1 2679858"/>
                <a:gd name="f36" fmla="*/ f29 1 434911"/>
                <a:gd name="f37" fmla="*/ f30 1 2679858"/>
                <a:gd name="f38" fmla="*/ f31 1 434911"/>
                <a:gd name="f39" fmla="*/ f5 1 f24"/>
                <a:gd name="f40" fmla="*/ f6 1 f24"/>
                <a:gd name="f41" fmla="*/ f5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Lst>
              <a:rect l="f50" t="f53" r="f51" b="f52"/>
              <a:pathLst>
                <a:path w="2679858" h="434911">
                  <a:moveTo>
                    <a:pt x="f5" y="f8"/>
                  </a:moveTo>
                  <a:cubicBezTo>
                    <a:pt x="f9" y="f10"/>
                    <a:pt x="f11" y="f12"/>
                    <a:pt x="f13" y="f12"/>
                  </a:cubicBezTo>
                  <a:cubicBezTo>
                    <a:pt x="f14" y="f12"/>
                    <a:pt x="f15" y="f16"/>
                    <a:pt x="f17" y="f5"/>
                  </a:cubicBezTo>
                </a:path>
              </a:pathLst>
            </a:custGeom>
            <a:noFill/>
            <a:ln w="12701" cap="flat">
              <a:solidFill>
                <a:srgbClr val="D8897E"/>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venir Next LT Pro"/>
              </a:endParaRPr>
            </a:p>
          </p:txBody>
        </p:sp>
      </p:grpSp>
      <p:sp>
        <p:nvSpPr>
          <p:cNvPr id="10" name="Title Placeholder 1">
            <a:extLst>
              <a:ext uri="{FF2B5EF4-FFF2-40B4-BE49-F238E27FC236}">
                <a16:creationId xmlns:a16="http://schemas.microsoft.com/office/drawing/2014/main" id="{83F15120-F48A-4C80-A4B3-5741F5E23334}"/>
              </a:ext>
            </a:extLst>
          </p:cNvPr>
          <p:cNvSpPr txBox="1">
            <a:spLocks noGrp="1"/>
          </p:cNvSpPr>
          <p:nvPr>
            <p:ph type="title"/>
          </p:nvPr>
        </p:nvSpPr>
        <p:spPr>
          <a:xfrm>
            <a:off x="838203" y="727322"/>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11" name="Text Placeholder 2">
            <a:extLst>
              <a:ext uri="{FF2B5EF4-FFF2-40B4-BE49-F238E27FC236}">
                <a16:creationId xmlns:a16="http://schemas.microsoft.com/office/drawing/2014/main" id="{18D89011-9FA5-4D7F-B35D-DDF5B789846A}"/>
              </a:ext>
            </a:extLst>
          </p:cNvPr>
          <p:cNvSpPr txBox="1">
            <a:spLocks noGrp="1"/>
          </p:cNvSpPr>
          <p:nvPr>
            <p:ph type="body" idx="1"/>
          </p:nvPr>
        </p:nvSpPr>
        <p:spPr>
          <a:xfrm>
            <a:off x="838203" y="2189411"/>
            <a:ext cx="10515600" cy="382178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2FAB550-557D-4ED4-A5DE-36E8A3ED7272}"/>
              </a:ext>
            </a:extLst>
          </p:cNvPr>
          <p:cNvSpPr txBox="1">
            <a:spLocks noGrp="1"/>
          </p:cNvSpPr>
          <p:nvPr>
            <p:ph type="dt" sz="half" idx="2"/>
          </p:nvPr>
        </p:nvSpPr>
        <p:spPr>
          <a:xfrm>
            <a:off x="838203" y="136529"/>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all" spc="150" baseline="0">
                <a:solidFill>
                  <a:srgbClr val="C25D5D"/>
                </a:solidFill>
                <a:uFillTx/>
                <a:latin typeface="Avenir Next LT Pro"/>
              </a:defRPr>
            </a:lvl1pPr>
          </a:lstStyle>
          <a:p>
            <a:pPr lvl="0"/>
            <a:fld id="{9B052BFF-6611-4171-9492-D5AF63908AEF}" type="datetime1">
              <a:rPr lang="en-US"/>
              <a:pPr lvl="0"/>
              <a:t>6/14/2022</a:t>
            </a:fld>
            <a:endParaRPr lang="en-US"/>
          </a:p>
        </p:txBody>
      </p:sp>
      <p:sp>
        <p:nvSpPr>
          <p:cNvPr id="13" name="Footer Placeholder 4">
            <a:extLst>
              <a:ext uri="{FF2B5EF4-FFF2-40B4-BE49-F238E27FC236}">
                <a16:creationId xmlns:a16="http://schemas.microsoft.com/office/drawing/2014/main" id="{045F6514-B492-46FE-846C-05D79277AC0C}"/>
              </a:ext>
            </a:extLst>
          </p:cNvPr>
          <p:cNvSpPr txBox="1">
            <a:spLocks noGrp="1"/>
          </p:cNvSpPr>
          <p:nvPr>
            <p:ph type="ftr" sz="quarter" idx="3"/>
          </p:nvPr>
        </p:nvSpPr>
        <p:spPr>
          <a:xfrm>
            <a:off x="838203" y="6356351"/>
            <a:ext cx="3450662"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800" b="0" i="0" u="none" strike="noStrike" kern="1200" cap="all" spc="150" baseline="0">
                <a:solidFill>
                  <a:srgbClr val="C25D5D"/>
                </a:solidFill>
                <a:uFillTx/>
                <a:latin typeface="Avenir Next LT Pro"/>
              </a:defRPr>
            </a:lvl1pPr>
          </a:lstStyle>
          <a:p>
            <a:pPr lvl="0"/>
            <a:endParaRPr lang="en-US"/>
          </a:p>
        </p:txBody>
      </p:sp>
      <p:sp>
        <p:nvSpPr>
          <p:cNvPr id="14" name="Slide Number Placeholder 5">
            <a:extLst>
              <a:ext uri="{FF2B5EF4-FFF2-40B4-BE49-F238E27FC236}">
                <a16:creationId xmlns:a16="http://schemas.microsoft.com/office/drawing/2014/main" id="{E74C9033-486D-4F31-A063-346E295C9E63}"/>
              </a:ext>
            </a:extLst>
          </p:cNvPr>
          <p:cNvSpPr txBox="1">
            <a:spLocks noGrp="1"/>
          </p:cNvSpPr>
          <p:nvPr>
            <p:ph type="sldNum" sz="quarter" idx="4"/>
          </p:nvPr>
        </p:nvSpPr>
        <p:spPr>
          <a:xfrm>
            <a:off x="11563465" y="3246430"/>
            <a:ext cx="628531"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100" b="0" i="0" u="none" strike="noStrike" kern="1200" cap="all" spc="150" baseline="0">
                <a:solidFill>
                  <a:srgbClr val="C25D5D"/>
                </a:solidFill>
                <a:uFillTx/>
                <a:latin typeface="Avenir Next LT Pro"/>
              </a:defRPr>
            </a:lvl1pPr>
          </a:lstStyle>
          <a:p>
            <a:pPr lvl="0"/>
            <a:fld id="{061411FF-1642-4DBA-AF48-0DC52BE8F1B8}"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en-US" sz="4400" b="0" i="0" u="none" strike="noStrike" kern="1200" cap="none" spc="0" baseline="0">
          <a:solidFill>
            <a:srgbClr val="C25D5D"/>
          </a:solidFill>
          <a:uFillTx/>
          <a:latin typeface="Footlight MT Light"/>
        </a:defRPr>
      </a:lvl1pPr>
    </p:titleStyle>
    <p:bodyStyle>
      <a:lvl1pPr marL="228600" marR="0" lvl="0" indent="-228600" algn="l" defTabSz="914400" rtl="0" fontAlgn="auto" hangingPunct="1">
        <a:lnSpc>
          <a:spcPct val="110000"/>
        </a:lnSpc>
        <a:spcBef>
          <a:spcPts val="1000"/>
        </a:spcBef>
        <a:spcAft>
          <a:spcPts val="0"/>
        </a:spcAft>
        <a:buSzPct val="100000"/>
        <a:buFont typeface="Arial" pitchFamily="34"/>
        <a:buChar char="•"/>
        <a:tabLst/>
        <a:defRPr lang="en-US" sz="1800" b="0" i="0" u="none" strike="noStrike" kern="1200" cap="none" spc="0" baseline="0">
          <a:solidFill>
            <a:srgbClr val="C25D5D"/>
          </a:solidFill>
          <a:uFillTx/>
          <a:latin typeface="Avenir Next LT Pro"/>
        </a:defRPr>
      </a:lvl1pPr>
      <a:lvl2pPr marL="685800" marR="0" lvl="1" indent="-228600" algn="l" defTabSz="914400" rtl="0" fontAlgn="auto" hangingPunct="1">
        <a:lnSpc>
          <a:spcPct val="110000"/>
        </a:lnSpc>
        <a:spcBef>
          <a:spcPts val="500"/>
        </a:spcBef>
        <a:spcAft>
          <a:spcPts val="0"/>
        </a:spcAft>
        <a:buSzPct val="100000"/>
        <a:buFont typeface="Arial" pitchFamily="34"/>
        <a:buChar char="•"/>
        <a:tabLst/>
        <a:defRPr lang="en-US" sz="1600" b="0" i="0" u="none" strike="noStrike" kern="1200" cap="none" spc="0" baseline="0">
          <a:solidFill>
            <a:srgbClr val="C25D5D"/>
          </a:solidFill>
          <a:uFillTx/>
          <a:latin typeface="Avenir Next LT Pro"/>
        </a:defRPr>
      </a:lvl2pPr>
      <a:lvl3pPr marL="1143000" marR="0" lvl="2" indent="-228600" algn="l" defTabSz="914400" rtl="0" fontAlgn="auto" hangingPunct="1">
        <a:lnSpc>
          <a:spcPct val="110000"/>
        </a:lnSpc>
        <a:spcBef>
          <a:spcPts val="500"/>
        </a:spcBef>
        <a:spcAft>
          <a:spcPts val="0"/>
        </a:spcAft>
        <a:buSzPct val="100000"/>
        <a:buFont typeface="Arial" pitchFamily="34"/>
        <a:buChar char="•"/>
        <a:tabLst/>
        <a:defRPr lang="en-US" sz="1400" b="0" i="0" u="none" strike="noStrike" kern="1200" cap="none" spc="0" baseline="0">
          <a:solidFill>
            <a:srgbClr val="C25D5D"/>
          </a:solidFill>
          <a:uFillTx/>
          <a:latin typeface="Avenir Next LT Pro"/>
        </a:defRPr>
      </a:lvl3pPr>
      <a:lvl4pPr marL="1600200" marR="0" lvl="3" indent="-228600" algn="l" defTabSz="914400" rtl="0" fontAlgn="auto" hangingPunct="1">
        <a:lnSpc>
          <a:spcPct val="110000"/>
        </a:lnSpc>
        <a:spcBef>
          <a:spcPts val="500"/>
        </a:spcBef>
        <a:spcAft>
          <a:spcPts val="0"/>
        </a:spcAft>
        <a:buSzPct val="100000"/>
        <a:buFont typeface="Arial" pitchFamily="34"/>
        <a:buChar char="•"/>
        <a:tabLst/>
        <a:defRPr lang="en-US" sz="1200" b="0" i="0" u="none" strike="noStrike" kern="1200" cap="none" spc="0" baseline="0">
          <a:solidFill>
            <a:srgbClr val="C25D5D"/>
          </a:solidFill>
          <a:uFillTx/>
          <a:latin typeface="Avenir Next LT Pro"/>
        </a:defRPr>
      </a:lvl4pPr>
      <a:lvl5pPr marL="2057400" marR="0" lvl="4" indent="-228600" algn="l" defTabSz="914400" rtl="0" fontAlgn="auto" hangingPunct="1">
        <a:lnSpc>
          <a:spcPct val="110000"/>
        </a:lnSpc>
        <a:spcBef>
          <a:spcPts val="500"/>
        </a:spcBef>
        <a:spcAft>
          <a:spcPts val="0"/>
        </a:spcAft>
        <a:buSzPct val="100000"/>
        <a:buFont typeface="Arial" pitchFamily="34"/>
        <a:buChar char="•"/>
        <a:tabLst/>
        <a:defRPr lang="en-US" sz="1200" b="0" i="0" u="none" strike="noStrike" kern="1200" cap="none" spc="0" baseline="0">
          <a:solidFill>
            <a:srgbClr val="C25D5D"/>
          </a:solidFill>
          <a:uFillTx/>
          <a:latin typeface="Avenir Next LT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tile/>
        </a:blipFill>
        <a:effectLst/>
      </p:bgPr>
    </p:bg>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E0DA46DB-D471-4CBE-8331-CEBB1624A1A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3" name="Rectangle 71">
            <a:extLst>
              <a:ext uri="{FF2B5EF4-FFF2-40B4-BE49-F238E27FC236}">
                <a16:creationId xmlns:a16="http://schemas.microsoft.com/office/drawing/2014/main" id="{5DF2AB4C-56EB-4513-AC45-C1FD3D5C1E8D}"/>
              </a:ext>
            </a:extLst>
          </p:cNvPr>
          <p:cNvSpPr>
            <a:spLocks noMove="1" noResize="1"/>
          </p:cNvSpPr>
          <p:nvPr/>
        </p:nvSpPr>
        <p:spPr>
          <a:xfrm>
            <a:off x="0" y="6437"/>
            <a:ext cx="12191996" cy="6858000"/>
          </a:xfrm>
          <a:prstGeom prst="rect">
            <a:avLst/>
          </a:prstGeom>
          <a:solidFill>
            <a:srgbClr val="F8F6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venir Next LT Pro"/>
            </a:endParaRPr>
          </a:p>
        </p:txBody>
      </p:sp>
      <p:sp>
        <p:nvSpPr>
          <p:cNvPr id="4" name="Subtitle 2">
            <a:extLst>
              <a:ext uri="{FF2B5EF4-FFF2-40B4-BE49-F238E27FC236}">
                <a16:creationId xmlns:a16="http://schemas.microsoft.com/office/drawing/2014/main" id="{42D99A22-3845-44E2-8806-D0CA60410D9A}"/>
              </a:ext>
            </a:extLst>
          </p:cNvPr>
          <p:cNvSpPr txBox="1">
            <a:spLocks noGrp="1"/>
          </p:cNvSpPr>
          <p:nvPr>
            <p:ph type="subTitle" idx="1"/>
          </p:nvPr>
        </p:nvSpPr>
        <p:spPr>
          <a:xfrm>
            <a:off x="847721" y="1052803"/>
            <a:ext cx="5960863" cy="5216039"/>
          </a:xfrm>
        </p:spPr>
        <p:txBody>
          <a:bodyPr/>
          <a:lstStyle/>
          <a:p>
            <a:pPr lvl="0">
              <a:lnSpc>
                <a:spcPct val="90000"/>
              </a:lnSpc>
            </a:pPr>
            <a:endParaRPr lang="en-GB" sz="1700" b="1">
              <a:solidFill>
                <a:srgbClr val="595959"/>
              </a:solidFill>
            </a:endParaRPr>
          </a:p>
          <a:p>
            <a:pPr lvl="0">
              <a:lnSpc>
                <a:spcPct val="90000"/>
              </a:lnSpc>
            </a:pPr>
            <a:endParaRPr lang="en-GB" sz="1700" b="1">
              <a:solidFill>
                <a:srgbClr val="595959"/>
              </a:solidFill>
            </a:endParaRPr>
          </a:p>
          <a:p>
            <a:pPr lvl="0">
              <a:lnSpc>
                <a:spcPct val="90000"/>
              </a:lnSpc>
            </a:pPr>
            <a:r>
              <a:rPr lang="en-GB" sz="1700" b="1">
                <a:solidFill>
                  <a:srgbClr val="595959"/>
                </a:solidFill>
              </a:rPr>
              <a:t>In collaboration with </a:t>
            </a:r>
          </a:p>
          <a:p>
            <a:pPr lvl="0">
              <a:lnSpc>
                <a:spcPct val="90000"/>
              </a:lnSpc>
            </a:pPr>
            <a:r>
              <a:rPr lang="en-GB" sz="1700" b="1">
                <a:solidFill>
                  <a:srgbClr val="595959"/>
                </a:solidFill>
              </a:rPr>
              <a:t>Morden  Islamic Community Centre</a:t>
            </a:r>
            <a:r>
              <a:rPr lang="en-GB" sz="1700">
                <a:solidFill>
                  <a:srgbClr val="595959"/>
                </a:solidFill>
              </a:rPr>
              <a:t> </a:t>
            </a:r>
          </a:p>
          <a:p>
            <a:pPr lvl="0">
              <a:lnSpc>
                <a:spcPct val="90000"/>
              </a:lnSpc>
            </a:pPr>
            <a:r>
              <a:rPr lang="en-GB" sz="1700">
                <a:solidFill>
                  <a:srgbClr val="595959"/>
                </a:solidFill>
              </a:rPr>
              <a:t>For Wimbledon and Morden</a:t>
            </a:r>
          </a:p>
          <a:p>
            <a:pPr lvl="0">
              <a:lnSpc>
                <a:spcPct val="90000"/>
              </a:lnSpc>
            </a:pPr>
            <a:endParaRPr lang="en-GB" sz="1700">
              <a:solidFill>
                <a:srgbClr val="595959"/>
              </a:solidFill>
            </a:endParaRPr>
          </a:p>
          <a:p>
            <a:pPr lvl="0">
              <a:lnSpc>
                <a:spcPct val="90000"/>
              </a:lnSpc>
            </a:pPr>
            <a:endParaRPr lang="en-GB" sz="1700">
              <a:solidFill>
                <a:srgbClr val="595959"/>
              </a:solidFill>
            </a:endParaRPr>
          </a:p>
          <a:p>
            <a:pPr lvl="0">
              <a:lnSpc>
                <a:spcPct val="90000"/>
              </a:lnSpc>
            </a:pPr>
            <a:endParaRPr lang="en-GB" sz="1700">
              <a:solidFill>
                <a:srgbClr val="595959"/>
              </a:solidFill>
            </a:endParaRPr>
          </a:p>
          <a:p>
            <a:pPr lvl="0">
              <a:lnSpc>
                <a:spcPct val="90000"/>
              </a:lnSpc>
            </a:pPr>
            <a:endParaRPr lang="en-GB" sz="1700">
              <a:solidFill>
                <a:srgbClr val="595959"/>
              </a:solidFill>
            </a:endParaRPr>
          </a:p>
          <a:p>
            <a:pPr lvl="0">
              <a:lnSpc>
                <a:spcPct val="90000"/>
              </a:lnSpc>
            </a:pPr>
            <a:endParaRPr lang="en-GB" sz="1700">
              <a:solidFill>
                <a:srgbClr val="595959"/>
              </a:solidFill>
            </a:endParaRPr>
          </a:p>
        </p:txBody>
      </p:sp>
      <p:grpSp>
        <p:nvGrpSpPr>
          <p:cNvPr id="5" name="Group 73">
            <a:extLst>
              <a:ext uri="{FF2B5EF4-FFF2-40B4-BE49-F238E27FC236}">
                <a16:creationId xmlns:a16="http://schemas.microsoft.com/office/drawing/2014/main" id="{C6B9A8BC-EB38-4EF3-92FD-CF40CDA487A4}"/>
              </a:ext>
            </a:extLst>
          </p:cNvPr>
          <p:cNvGrpSpPr/>
          <p:nvPr/>
        </p:nvGrpSpPr>
        <p:grpSpPr>
          <a:xfrm>
            <a:off x="7433815" y="-6437"/>
            <a:ext cx="4133500" cy="6864437"/>
            <a:chOff x="7433815" y="-6437"/>
            <a:chExt cx="4133500" cy="6864437"/>
          </a:xfrm>
        </p:grpSpPr>
        <p:cxnSp>
          <p:nvCxnSpPr>
            <p:cNvPr id="6" name="Straight Connector 74">
              <a:extLst>
                <a:ext uri="{FF2B5EF4-FFF2-40B4-BE49-F238E27FC236}">
                  <a16:creationId xmlns:a16="http://schemas.microsoft.com/office/drawing/2014/main" id="{2C9B306D-9D48-4AC1-B03F-B1D70D6694D3}"/>
                </a:ext>
              </a:extLst>
            </p:cNvPr>
            <p:cNvCxnSpPr/>
            <p:nvPr/>
          </p:nvCxnSpPr>
          <p:spPr>
            <a:xfrm>
              <a:off x="7433815" y="0"/>
              <a:ext cx="5779" cy="6858000"/>
            </a:xfrm>
            <a:prstGeom prst="straightConnector1">
              <a:avLst/>
            </a:prstGeom>
            <a:noFill/>
            <a:ln w="12701" cap="flat">
              <a:solidFill>
                <a:srgbClr val="D8897E"/>
              </a:solidFill>
              <a:prstDash val="solid"/>
              <a:miter/>
            </a:ln>
          </p:spPr>
        </p:cxnSp>
        <p:cxnSp>
          <p:nvCxnSpPr>
            <p:cNvPr id="7" name="Straight Connector 75">
              <a:extLst>
                <a:ext uri="{FF2B5EF4-FFF2-40B4-BE49-F238E27FC236}">
                  <a16:creationId xmlns:a16="http://schemas.microsoft.com/office/drawing/2014/main" id="{85CDF36D-3A48-421E-B009-A9E7A1AD50A6}"/>
                </a:ext>
              </a:extLst>
            </p:cNvPr>
            <p:cNvCxnSpPr/>
            <p:nvPr/>
          </p:nvCxnSpPr>
          <p:spPr>
            <a:xfrm>
              <a:off x="11560987" y="-6437"/>
              <a:ext cx="5788" cy="6857999"/>
            </a:xfrm>
            <a:prstGeom prst="straightConnector1">
              <a:avLst/>
            </a:prstGeom>
            <a:noFill/>
            <a:ln w="12701" cap="flat">
              <a:solidFill>
                <a:srgbClr val="D8897E"/>
              </a:solidFill>
              <a:prstDash val="solid"/>
              <a:miter/>
            </a:ln>
          </p:spPr>
        </p:cxnSp>
        <p:cxnSp>
          <p:nvCxnSpPr>
            <p:cNvPr id="8" name="Straight Connector 76">
              <a:extLst>
                <a:ext uri="{FF2B5EF4-FFF2-40B4-BE49-F238E27FC236}">
                  <a16:creationId xmlns:a16="http://schemas.microsoft.com/office/drawing/2014/main" id="{0F473613-375D-4ED7-9D38-2A57A8274884}"/>
                </a:ext>
              </a:extLst>
            </p:cNvPr>
            <p:cNvCxnSpPr/>
            <p:nvPr/>
          </p:nvCxnSpPr>
          <p:spPr>
            <a:xfrm>
              <a:off x="7434227" y="581338"/>
              <a:ext cx="4133088" cy="0"/>
            </a:xfrm>
            <a:prstGeom prst="straightConnector1">
              <a:avLst/>
            </a:prstGeom>
            <a:noFill/>
            <a:ln w="12701" cap="flat">
              <a:solidFill>
                <a:srgbClr val="D8897E"/>
              </a:solidFill>
              <a:prstDash val="solid"/>
              <a:miter/>
            </a:ln>
          </p:spPr>
        </p:cxnSp>
        <p:cxnSp>
          <p:nvCxnSpPr>
            <p:cNvPr id="9" name="Straight Connector 77">
              <a:extLst>
                <a:ext uri="{FF2B5EF4-FFF2-40B4-BE49-F238E27FC236}">
                  <a16:creationId xmlns:a16="http://schemas.microsoft.com/office/drawing/2014/main" id="{FACEB1B2-E2A3-4F53-AD38-D8D149FE54B7}"/>
                </a:ext>
              </a:extLst>
            </p:cNvPr>
            <p:cNvCxnSpPr/>
            <p:nvPr/>
          </p:nvCxnSpPr>
          <p:spPr>
            <a:xfrm>
              <a:off x="7434227" y="6276734"/>
              <a:ext cx="4133088" cy="0"/>
            </a:xfrm>
            <a:prstGeom prst="straightConnector1">
              <a:avLst/>
            </a:prstGeom>
            <a:noFill/>
            <a:ln w="12701" cap="flat">
              <a:solidFill>
                <a:srgbClr val="D8897E"/>
              </a:solidFill>
              <a:prstDash val="solid"/>
              <a:miter/>
            </a:ln>
          </p:spPr>
        </p:cxnSp>
      </p:grpSp>
      <p:pic>
        <p:nvPicPr>
          <p:cNvPr id="10" name="Picture 4" descr="Text&#10;&#10;Description automatically generated with medium confidence">
            <a:extLst>
              <a:ext uri="{FF2B5EF4-FFF2-40B4-BE49-F238E27FC236}">
                <a16:creationId xmlns:a16="http://schemas.microsoft.com/office/drawing/2014/main" id="{BBC85555-CD28-4A52-9EAC-E8B7ACD5C991}"/>
              </a:ext>
            </a:extLst>
          </p:cNvPr>
          <p:cNvPicPr>
            <a:picLocks noChangeAspect="1"/>
          </p:cNvPicPr>
          <p:nvPr/>
        </p:nvPicPr>
        <p:blipFill>
          <a:blip r:embed="rId3"/>
          <a:srcRect l="6495" r="6613" b="-2"/>
          <a:stretch>
            <a:fillRect/>
          </a:stretch>
        </p:blipFill>
        <p:spPr>
          <a:xfrm>
            <a:off x="7433815" y="1052803"/>
            <a:ext cx="4121392" cy="4649102"/>
          </a:xfrm>
          <a:prstGeom prst="rect">
            <a:avLst/>
          </a:prstGeom>
          <a:solidFill>
            <a:srgbClr val="FFFFFF">
              <a:alpha val="5000"/>
            </a:srgbClr>
          </a:solidFill>
          <a:ln w="12701" cap="flat">
            <a:solidFill>
              <a:srgbClr val="D8897E"/>
            </a:solidFill>
            <a:prstDash val="solid"/>
            <a:miter/>
          </a:ln>
        </p:spPr>
      </p:pic>
    </p:spTree>
  </p:cSld>
  <p:clrMapOvr>
    <a:masterClrMapping/>
  </p:clrMapOvr>
  <mc:AlternateContent xmlns:mc="http://schemas.openxmlformats.org/markup-compatibility/2006" xmlns:p14="http://schemas.microsoft.com/office/powerpoint/2010/main">
    <mc:Choice Requires="p14">
      <p:transition spd="slow" p14:dur="2000" advTm="29377"/>
    </mc:Choice>
    <mc:Fallback xmlns="">
      <p:transition spd="slow" advTm="29377"/>
    </mc:Fallback>
  </mc:AlternateContent>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4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4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4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BA5E-E0E4-4D62-B562-085283575FDF}"/>
              </a:ext>
            </a:extLst>
          </p:cNvPr>
          <p:cNvSpPr txBox="1">
            <a:spLocks noGrp="1"/>
          </p:cNvSpPr>
          <p:nvPr>
            <p:ph type="title"/>
          </p:nvPr>
        </p:nvSpPr>
        <p:spPr/>
        <p:txBody>
          <a:bodyPr/>
          <a:lstStyle/>
          <a:p>
            <a:pPr lvl="0"/>
            <a:r>
              <a:rPr lang="en-GB"/>
              <a:t>What we need from other Masajid</a:t>
            </a:r>
          </a:p>
        </p:txBody>
      </p:sp>
      <p:sp>
        <p:nvSpPr>
          <p:cNvPr id="3" name="Content Placeholder 2">
            <a:extLst>
              <a:ext uri="{FF2B5EF4-FFF2-40B4-BE49-F238E27FC236}">
                <a16:creationId xmlns:a16="http://schemas.microsoft.com/office/drawing/2014/main" id="{469CF597-6DB9-4BA9-BF24-5351F62904D1}"/>
              </a:ext>
            </a:extLst>
          </p:cNvPr>
          <p:cNvSpPr txBox="1">
            <a:spLocks noGrp="1"/>
          </p:cNvSpPr>
          <p:nvPr>
            <p:ph idx="1"/>
          </p:nvPr>
        </p:nvSpPr>
        <p:spPr/>
        <p:txBody>
          <a:bodyPr/>
          <a:lstStyle/>
          <a:p>
            <a:pPr lvl="0" algn="just">
              <a:spcBef>
                <a:spcPts val="500"/>
              </a:spcBef>
              <a:spcAft>
                <a:spcPts val="500"/>
              </a:spcAft>
            </a:pPr>
            <a:r>
              <a:rPr lang="en-GB" dirty="0">
                <a:solidFill>
                  <a:srgbClr val="000000"/>
                </a:solidFill>
                <a:latin typeface="Calibri Light" pitchFamily="34"/>
              </a:rPr>
              <a:t>1. InshaAllah, Esaar project will continue to collaborate with other Masajid on the model of its collaboration with Morden Islamic Community Centre. </a:t>
            </a:r>
            <a:endParaRPr lang="en-GB" dirty="0">
              <a:latin typeface="Times New Roman" pitchFamily="18"/>
            </a:endParaRPr>
          </a:p>
          <a:p>
            <a:pPr lvl="0" algn="just">
              <a:spcBef>
                <a:spcPts val="500"/>
              </a:spcBef>
              <a:spcAft>
                <a:spcPts val="500"/>
              </a:spcAft>
            </a:pPr>
            <a:r>
              <a:rPr lang="en-GB" dirty="0">
                <a:solidFill>
                  <a:srgbClr val="000000"/>
                </a:solidFill>
                <a:latin typeface="Calibri Light" pitchFamily="34"/>
              </a:rPr>
              <a:t>2. InshaAllah, in the future a user-friendly database template could be made available in a downloadable format to community leaders wanting to start Esaar Project at their masjid.</a:t>
            </a:r>
            <a:endParaRPr lang="en-GB" dirty="0">
              <a:latin typeface="Times New Roman" pitchFamily="18"/>
            </a:endParaRPr>
          </a:p>
          <a:p>
            <a:pPr lvl="0" algn="just">
              <a:spcBef>
                <a:spcPts val="500"/>
              </a:spcBef>
              <a:spcAft>
                <a:spcPts val="500"/>
              </a:spcAft>
            </a:pPr>
            <a:r>
              <a:rPr lang="en-GB" dirty="0">
                <a:solidFill>
                  <a:srgbClr val="000000"/>
                </a:solidFill>
                <a:latin typeface="Calibri Light" pitchFamily="34"/>
              </a:rPr>
              <a:t>3. InshaAllah, Esaar App can also be developed to manage contact between the LHEM and the recruited volunteers.</a:t>
            </a:r>
            <a:endParaRPr lang="en-GB" dirty="0">
              <a:latin typeface="Times New Roman" pitchFamily="18"/>
            </a:endParaRPr>
          </a:p>
          <a:p>
            <a:pPr lvl="0"/>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D4E8-C186-4251-B131-157E002BD258}"/>
              </a:ext>
            </a:extLst>
          </p:cNvPr>
          <p:cNvSpPr txBox="1">
            <a:spLocks noGrp="1"/>
          </p:cNvSpPr>
          <p:nvPr>
            <p:ph type="title"/>
          </p:nvPr>
        </p:nvSpPr>
        <p:spPr/>
        <p:txBody>
          <a:bodyPr/>
          <a:lstStyle/>
          <a:p>
            <a:pPr lvl="0"/>
            <a:r>
              <a:rPr lang="en-GB"/>
              <a:t>Future Plans;</a:t>
            </a:r>
          </a:p>
        </p:txBody>
      </p:sp>
      <p:sp>
        <p:nvSpPr>
          <p:cNvPr id="3" name="Content Placeholder 2">
            <a:extLst>
              <a:ext uri="{FF2B5EF4-FFF2-40B4-BE49-F238E27FC236}">
                <a16:creationId xmlns:a16="http://schemas.microsoft.com/office/drawing/2014/main" id="{A53D3B2F-C2A5-4E6D-BE67-EE4A5F941C11}"/>
              </a:ext>
            </a:extLst>
          </p:cNvPr>
          <p:cNvSpPr txBox="1">
            <a:spLocks noGrp="1"/>
          </p:cNvSpPr>
          <p:nvPr>
            <p:ph idx="1"/>
          </p:nvPr>
        </p:nvSpPr>
        <p:spPr>
          <a:xfrm>
            <a:off x="1280480" y="1979785"/>
            <a:ext cx="3657279" cy="3483754"/>
          </a:xfrm>
        </p:spPr>
        <p:txBody>
          <a:bodyPr/>
          <a:lstStyle/>
          <a:p>
            <a:pPr lvl="0"/>
            <a:r>
              <a:rPr lang="en-GB" dirty="0"/>
              <a:t> To facilitate the House bound and lonely elderly Muslims to come to the coffee morning at Morden Islamic Community Centre.</a:t>
            </a:r>
          </a:p>
          <a:p>
            <a:pPr lvl="0"/>
            <a:r>
              <a:rPr lang="en-GB" dirty="0"/>
              <a:t>Exercise sessions.</a:t>
            </a:r>
          </a:p>
          <a:p>
            <a:pPr lvl="0"/>
            <a:r>
              <a:rPr lang="en-GB" dirty="0"/>
              <a:t>Arrange picnics and trips.</a:t>
            </a:r>
          </a:p>
          <a:p>
            <a:pPr lvl="0"/>
            <a:r>
              <a:rPr lang="en-GB" dirty="0"/>
              <a:t>Facilitate Counselling sessions.</a:t>
            </a:r>
          </a:p>
          <a:p>
            <a:pPr lvl="0"/>
            <a:endParaRPr lang="en-GB" dirty="0"/>
          </a:p>
          <a:p>
            <a:pPr lvl="0"/>
            <a:endParaRPr lang="en-GB" dirty="0"/>
          </a:p>
          <a:p>
            <a:pPr lvl="0"/>
            <a:endParaRPr lang="en-GB" dirty="0"/>
          </a:p>
        </p:txBody>
      </p:sp>
      <p:pic>
        <p:nvPicPr>
          <p:cNvPr id="4" name="Picture 2" descr="See the source image">
            <a:extLst>
              <a:ext uri="{FF2B5EF4-FFF2-40B4-BE49-F238E27FC236}">
                <a16:creationId xmlns:a16="http://schemas.microsoft.com/office/drawing/2014/main" id="{0AABB464-D6DD-411A-984E-3C61A6132FE9}"/>
              </a:ext>
            </a:extLst>
          </p:cNvPr>
          <p:cNvPicPr>
            <a:picLocks noChangeAspect="1"/>
          </p:cNvPicPr>
          <p:nvPr/>
        </p:nvPicPr>
        <p:blipFill>
          <a:blip r:embed="rId2"/>
          <a:srcRect/>
          <a:stretch>
            <a:fillRect/>
          </a:stretch>
        </p:blipFill>
        <p:spPr>
          <a:xfrm>
            <a:off x="7325889" y="1804943"/>
            <a:ext cx="3456724" cy="3200400"/>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AB73C-E7F1-443A-93A8-15B7DC34888A}"/>
              </a:ext>
            </a:extLst>
          </p:cNvPr>
          <p:cNvSpPr txBox="1">
            <a:spLocks noGrp="1"/>
          </p:cNvSpPr>
          <p:nvPr>
            <p:ph type="title"/>
          </p:nvPr>
        </p:nvSpPr>
        <p:spPr/>
        <p:txBody>
          <a:bodyPr/>
          <a:lstStyle/>
          <a:p>
            <a:pPr lvl="0"/>
            <a:r>
              <a:rPr lang="en-GB" sz="4000" b="1">
                <a:latin typeface="Calibri Light" pitchFamily="34"/>
                <a:cs typeface="Times New Roman" pitchFamily="18"/>
              </a:rPr>
              <a:t>THE NEED FOR THE ESAAR PROJECT:</a:t>
            </a:r>
            <a:br>
              <a:rPr lang="en-GB" sz="4000">
                <a:latin typeface="Calibri" pitchFamily="34"/>
                <a:cs typeface="Times New Roman" pitchFamily="18"/>
              </a:rPr>
            </a:br>
            <a:endParaRPr lang="en-GB" sz="4000"/>
          </a:p>
        </p:txBody>
      </p:sp>
      <p:sp>
        <p:nvSpPr>
          <p:cNvPr id="3" name="Content Placeholder 2">
            <a:extLst>
              <a:ext uri="{FF2B5EF4-FFF2-40B4-BE49-F238E27FC236}">
                <a16:creationId xmlns:a16="http://schemas.microsoft.com/office/drawing/2014/main" id="{776DB853-E57D-4B8C-8E8A-5AE08DE38790}"/>
              </a:ext>
            </a:extLst>
          </p:cNvPr>
          <p:cNvSpPr txBox="1">
            <a:spLocks noGrp="1"/>
          </p:cNvSpPr>
          <p:nvPr>
            <p:ph idx="1"/>
          </p:nvPr>
        </p:nvSpPr>
        <p:spPr>
          <a:xfrm>
            <a:off x="1057275" y="1694108"/>
            <a:ext cx="3790946" cy="3821780"/>
          </a:xfrm>
        </p:spPr>
        <p:txBody>
          <a:bodyPr/>
          <a:lstStyle/>
          <a:p>
            <a:pPr lvl="0" algn="just">
              <a:lnSpc>
                <a:spcPct val="81000"/>
              </a:lnSpc>
              <a:spcBef>
                <a:spcPts val="500"/>
              </a:spcBef>
              <a:spcAft>
                <a:spcPts val="800"/>
              </a:spcAft>
            </a:pPr>
            <a:r>
              <a:rPr lang="en-GB" sz="1100" dirty="0">
                <a:latin typeface="Calibri Light" pitchFamily="34"/>
                <a:cs typeface="Times New Roman" pitchFamily="18"/>
              </a:rPr>
              <a:t>We belong to a deen that gives priority in serving the elderly first in everything. Whether it be in prayer, food, drink, place to sit or in saying Salam. </a:t>
            </a:r>
            <a:r>
              <a:rPr lang="en-GB" sz="1100" spc="40" dirty="0">
                <a:solidFill>
                  <a:srgbClr val="000000"/>
                </a:solidFill>
                <a:latin typeface="Calibri Light" pitchFamily="34"/>
                <a:cs typeface="Times New Roman" pitchFamily="18"/>
              </a:rPr>
              <a:t>It was narrated that the Prophet (peace and blessings be upon him) said,</a:t>
            </a:r>
            <a:r>
              <a:rPr lang="en-GB" sz="1100" b="1" i="1" spc="40" dirty="0">
                <a:solidFill>
                  <a:srgbClr val="000000"/>
                </a:solidFill>
                <a:latin typeface="Calibri Light" pitchFamily="34"/>
                <a:cs typeface="Times New Roman" pitchFamily="18"/>
              </a:rPr>
              <a:t> “Jibreel ordered me to give priority to the elderly.”</a:t>
            </a:r>
            <a:endParaRPr lang="en-GB" sz="1100" dirty="0">
              <a:latin typeface="Calibri" pitchFamily="34"/>
              <a:cs typeface="Times New Roman" pitchFamily="18"/>
            </a:endParaRPr>
          </a:p>
          <a:p>
            <a:pPr lvl="0" algn="just">
              <a:lnSpc>
                <a:spcPct val="90000"/>
              </a:lnSpc>
              <a:spcBef>
                <a:spcPts val="500"/>
              </a:spcBef>
              <a:spcAft>
                <a:spcPts val="500"/>
              </a:spcAft>
            </a:pPr>
            <a:r>
              <a:rPr lang="en-GB" sz="1100" dirty="0">
                <a:solidFill>
                  <a:srgbClr val="000000"/>
                </a:solidFill>
                <a:latin typeface="Calibri Light" pitchFamily="34"/>
              </a:rPr>
              <a:t>Sadly, to keep pace with the challenges of the Modern lifestyle, many in our Muslim community have abandoned or neglected the care of their elders. Some elders are also left alone due to death of spouse, friends, and other natural circumstances</a:t>
            </a:r>
            <a:endParaRPr lang="en-GB" sz="1300" dirty="0">
              <a:latin typeface="Times New Roman" pitchFamily="18"/>
            </a:endParaRPr>
          </a:p>
          <a:p>
            <a:pPr lvl="0" algn="just">
              <a:lnSpc>
                <a:spcPct val="90000"/>
              </a:lnSpc>
              <a:spcBef>
                <a:spcPts val="500"/>
              </a:spcBef>
              <a:spcAft>
                <a:spcPts val="500"/>
              </a:spcAft>
            </a:pPr>
            <a:r>
              <a:rPr lang="en-GB" sz="1100" dirty="0">
                <a:solidFill>
                  <a:srgbClr val="000000"/>
                </a:solidFill>
                <a:latin typeface="Calibri Light" pitchFamily="34"/>
              </a:rPr>
              <a:t>Many of our house bound Muslim elders have been left in loneliness, entirely dependent on the Social Care system of the country, which is already crippling under shortages of staff and funds. We all have personally come across stories of elderly seniors, living alone and house bound for final years of their lives, only to be found at the time of their death. Although this problem has surpassed from being a first world problem, our responsibility lies with those in our neighbourhood first. We want to fulfil this communal responsibility with the help from the local Muslim community and ensure that our honourable elders do not suffer in silence.</a:t>
            </a:r>
            <a:endParaRPr lang="en-GB" sz="1300" dirty="0">
              <a:latin typeface="Times New Roman" pitchFamily="18"/>
            </a:endParaRPr>
          </a:p>
          <a:p>
            <a:pPr lvl="0">
              <a:lnSpc>
                <a:spcPct val="90000"/>
              </a:lnSpc>
            </a:pPr>
            <a:endParaRPr lang="en-GB" sz="1100" dirty="0"/>
          </a:p>
        </p:txBody>
      </p:sp>
      <p:pic>
        <p:nvPicPr>
          <p:cNvPr id="4" name="Picture 4" descr="See the source image">
            <a:extLst>
              <a:ext uri="{FF2B5EF4-FFF2-40B4-BE49-F238E27FC236}">
                <a16:creationId xmlns:a16="http://schemas.microsoft.com/office/drawing/2014/main" id="{DDFEC1C0-0CE9-447B-A6A8-FA33235831AA}"/>
              </a:ext>
            </a:extLst>
          </p:cNvPr>
          <p:cNvPicPr>
            <a:picLocks noChangeAspect="1"/>
          </p:cNvPicPr>
          <p:nvPr/>
        </p:nvPicPr>
        <p:blipFill>
          <a:blip r:embed="rId2"/>
          <a:srcRect/>
          <a:stretch>
            <a:fillRect/>
          </a:stretch>
        </p:blipFill>
        <p:spPr>
          <a:xfrm>
            <a:off x="5281610" y="1496342"/>
            <a:ext cx="5638803" cy="4019546"/>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3C55-7629-4DB1-B11E-7556200424F2}"/>
              </a:ext>
            </a:extLst>
          </p:cNvPr>
          <p:cNvSpPr txBox="1">
            <a:spLocks noGrp="1"/>
          </p:cNvSpPr>
          <p:nvPr>
            <p:ph type="title"/>
          </p:nvPr>
        </p:nvSpPr>
        <p:spPr/>
        <p:txBody>
          <a:bodyPr/>
          <a:lstStyle/>
          <a:p>
            <a:pPr lvl="0"/>
            <a:r>
              <a:rPr lang="en-GB" sz="4000" b="1">
                <a:solidFill>
                  <a:srgbClr val="C00000"/>
                </a:solidFill>
                <a:latin typeface="Calibri Light" pitchFamily="34"/>
              </a:rPr>
              <a:t>OUR PLAN:</a:t>
            </a:r>
            <a:br>
              <a:rPr lang="en-GB" sz="4000">
                <a:solidFill>
                  <a:srgbClr val="FF0000"/>
                </a:solidFill>
                <a:latin typeface="Times New Roman" pitchFamily="18"/>
              </a:rPr>
            </a:br>
            <a:endParaRPr lang="en-GB" sz="4000">
              <a:solidFill>
                <a:srgbClr val="FF0000"/>
              </a:solidFill>
            </a:endParaRPr>
          </a:p>
        </p:txBody>
      </p:sp>
      <p:sp>
        <p:nvSpPr>
          <p:cNvPr id="3" name="Content Placeholder 6">
            <a:extLst>
              <a:ext uri="{FF2B5EF4-FFF2-40B4-BE49-F238E27FC236}">
                <a16:creationId xmlns:a16="http://schemas.microsoft.com/office/drawing/2014/main" id="{7BA5DD3B-6A20-4D28-ACA4-6AADBA7B0352}"/>
              </a:ext>
            </a:extLst>
          </p:cNvPr>
          <p:cNvSpPr txBox="1">
            <a:spLocks noGrp="1"/>
          </p:cNvSpPr>
          <p:nvPr>
            <p:ph idx="1"/>
          </p:nvPr>
        </p:nvSpPr>
        <p:spPr/>
        <p:txBody>
          <a:bodyPr/>
          <a:lstStyle/>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We intend to launch a program that would pair a Lonely and Housebound Elderly Muslim </a:t>
            </a:r>
            <a:r>
              <a:rPr lang="en-GB" sz="1300" b="1" i="1" dirty="0">
                <a:solidFill>
                  <a:srgbClr val="000000"/>
                </a:solidFill>
                <a:latin typeface="Calibri Light" pitchFamily="34"/>
                <a:cs typeface="Calibri Light" pitchFamily="34"/>
              </a:rPr>
              <a:t>(LHEM</a:t>
            </a:r>
            <a:r>
              <a:rPr lang="en-GB" sz="1300" b="1" dirty="0">
                <a:solidFill>
                  <a:srgbClr val="000000"/>
                </a:solidFill>
                <a:latin typeface="Calibri Light" pitchFamily="34"/>
                <a:cs typeface="Calibri Light" pitchFamily="34"/>
              </a:rPr>
              <a:t>)</a:t>
            </a:r>
            <a:r>
              <a:rPr lang="en-GB" sz="1300" dirty="0">
                <a:solidFill>
                  <a:srgbClr val="000000"/>
                </a:solidFill>
                <a:latin typeface="Calibri Light" pitchFamily="34"/>
                <a:cs typeface="Calibri Light" pitchFamily="34"/>
              </a:rPr>
              <a:t> with a volunteer that lives closest to them in distance. </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This will be done by collating a list of the LHEM in our community (with their permission) through advertisement and outreach. </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We will then run a volunteer recruitment drive and enlist their contact details. </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Those on the list of volunteers will be invited to an open day. </a:t>
            </a: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The Esaar Project will be discussed in detail and volunteers will be interviewed. </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Further interviewing and vetting process will be done.</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DBS registration will begin.</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The lists of LHEM and volunteers will be put into a database that will connect</a:t>
            </a:r>
          </a:p>
          <a:p>
            <a:pPr marL="0" lvl="0" indent="0" algn="just">
              <a:lnSpc>
                <a:spcPct val="90000"/>
              </a:lnSpc>
              <a:spcBef>
                <a:spcPts val="500"/>
              </a:spcBef>
              <a:spcAft>
                <a:spcPts val="500"/>
              </a:spcAft>
              <a:buNone/>
            </a:pPr>
            <a:r>
              <a:rPr lang="en-GB" sz="1300" dirty="0">
                <a:solidFill>
                  <a:srgbClr val="000000"/>
                </a:solidFill>
                <a:latin typeface="Calibri Light" pitchFamily="34"/>
                <a:cs typeface="Calibri Light" pitchFamily="34"/>
              </a:rPr>
              <a:t> them based on proximity of location. </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Initial training session will be run for the volunteers with Team Esaar and other external training </a:t>
            </a:r>
          </a:p>
          <a:p>
            <a:pPr marL="0" lvl="0" indent="0" algn="just">
              <a:lnSpc>
                <a:spcPct val="90000"/>
              </a:lnSpc>
              <a:spcBef>
                <a:spcPts val="500"/>
              </a:spcBef>
              <a:spcAft>
                <a:spcPts val="500"/>
              </a:spcAft>
              <a:buNone/>
            </a:pPr>
            <a:r>
              <a:rPr lang="en-GB" sz="1300" dirty="0">
                <a:solidFill>
                  <a:srgbClr val="000000"/>
                </a:solidFill>
                <a:latin typeface="Calibri Light" pitchFamily="34"/>
                <a:cs typeface="Calibri Light" pitchFamily="34"/>
              </a:rPr>
              <a:t>with Age UK Merton and other organisations.</a:t>
            </a:r>
            <a:endParaRPr lang="en-GB" sz="1300" dirty="0">
              <a:latin typeface="Calibri Light" pitchFamily="34"/>
              <a:cs typeface="Calibri Light" pitchFamily="34"/>
            </a:endParaRPr>
          </a:p>
          <a:p>
            <a:pPr lvl="0" algn="just">
              <a:lnSpc>
                <a:spcPct val="90000"/>
              </a:lnSpc>
              <a:spcBef>
                <a:spcPts val="500"/>
              </a:spcBef>
              <a:spcAft>
                <a:spcPts val="500"/>
              </a:spcAft>
              <a:buSzPts val="1100"/>
            </a:pPr>
            <a:r>
              <a:rPr lang="en-GB" sz="1300" dirty="0">
                <a:solidFill>
                  <a:srgbClr val="000000"/>
                </a:solidFill>
                <a:latin typeface="Calibri Light" pitchFamily="34"/>
                <a:cs typeface="Calibri Light" pitchFamily="34"/>
              </a:rPr>
              <a:t>The volunteers will start contact with their assigned LHEM. </a:t>
            </a:r>
            <a:endParaRPr lang="en-GB" sz="1300" dirty="0">
              <a:latin typeface="Calibri Light" pitchFamily="34"/>
              <a:cs typeface="Calibri Light" pitchFamily="34"/>
            </a:endParaRPr>
          </a:p>
          <a:p>
            <a:pPr lvl="0">
              <a:lnSpc>
                <a:spcPct val="90000"/>
              </a:lnSpc>
            </a:pPr>
            <a:endParaRPr lang="en-GB" sz="1300" dirty="0"/>
          </a:p>
        </p:txBody>
      </p:sp>
      <p:graphicFrame>
        <p:nvGraphicFramePr>
          <p:cNvPr id="5" name="Object 4">
            <a:extLst>
              <a:ext uri="{FF2B5EF4-FFF2-40B4-BE49-F238E27FC236}">
                <a16:creationId xmlns:a16="http://schemas.microsoft.com/office/drawing/2014/main" id="{BCFFC3DD-D63A-414D-A8F4-18BE62216985}"/>
              </a:ext>
            </a:extLst>
          </p:cNvPr>
          <p:cNvGraphicFramePr>
            <a:graphicFrameLocks noChangeAspect="1"/>
          </p:cNvGraphicFramePr>
          <p:nvPr>
            <p:extLst>
              <p:ext uri="{D42A27DB-BD31-4B8C-83A1-F6EECF244321}">
                <p14:modId xmlns:p14="http://schemas.microsoft.com/office/powerpoint/2010/main" val="3953870433"/>
              </p:ext>
            </p:extLst>
          </p:nvPr>
        </p:nvGraphicFramePr>
        <p:xfrm>
          <a:off x="7998332" y="3110689"/>
          <a:ext cx="3101975" cy="2384425"/>
        </p:xfrm>
        <a:graphic>
          <a:graphicData uri="http://schemas.openxmlformats.org/presentationml/2006/ole">
            <mc:AlternateContent xmlns:mc="http://schemas.openxmlformats.org/markup-compatibility/2006">
              <mc:Choice xmlns:v="urn:schemas-microsoft-com:vml" Requires="v">
                <p:oleObj spid="_x0000_s1031" name="Bitmap Image" r:id="rId3" imgW="3101400" imgH="2385000" progId="Paint.Picture">
                  <p:embed/>
                </p:oleObj>
              </mc:Choice>
              <mc:Fallback>
                <p:oleObj name="Bitmap Image" r:id="rId3" imgW="3101400" imgH="2385000" progId="Paint.Picture">
                  <p:embed/>
                  <p:pic>
                    <p:nvPicPr>
                      <p:cNvPr id="0" name=""/>
                      <p:cNvPicPr/>
                      <p:nvPr/>
                    </p:nvPicPr>
                    <p:blipFill>
                      <a:blip r:embed="rId4"/>
                      <a:stretch>
                        <a:fillRect/>
                      </a:stretch>
                    </p:blipFill>
                    <p:spPr>
                      <a:xfrm>
                        <a:off x="7998332" y="3110689"/>
                        <a:ext cx="3101975" cy="2384425"/>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7250F-D984-4288-B81A-B91C214ECC62}"/>
              </a:ext>
            </a:extLst>
          </p:cNvPr>
          <p:cNvSpPr txBox="1">
            <a:spLocks noGrp="1"/>
          </p:cNvSpPr>
          <p:nvPr>
            <p:ph idx="1"/>
          </p:nvPr>
        </p:nvSpPr>
        <p:spPr>
          <a:xfrm>
            <a:off x="838203" y="2189411"/>
            <a:ext cx="5067293" cy="3821780"/>
          </a:xfrm>
        </p:spPr>
        <p:txBody>
          <a:bodyPr/>
          <a:lstStyle/>
          <a:p>
            <a:pPr lvl="0"/>
            <a:r>
              <a:rPr lang="en-US"/>
              <a:t>Anas ibn Malik (may Allah be pleased with him) narrated that the Prophet (peace and blessings be upon him) said, “If a young man honors an elderly on account of his age, Allah appoints someone to honor him in his old age.” (At-Tirmidhi; ranked hasan by Al-Albani)</a:t>
            </a:r>
            <a:endParaRPr lang="en-GB"/>
          </a:p>
        </p:txBody>
      </p:sp>
      <p:graphicFrame>
        <p:nvGraphicFramePr>
          <p:cNvPr id="4" name="Object 6">
            <a:extLst>
              <a:ext uri="{FF2B5EF4-FFF2-40B4-BE49-F238E27FC236}">
                <a16:creationId xmlns:a16="http://schemas.microsoft.com/office/drawing/2014/main" id="{53F22A87-415A-4601-9DD2-C9521A438146}"/>
              </a:ext>
            </a:extLst>
          </p:cNvPr>
          <p:cNvGraphicFramePr/>
          <p:nvPr/>
        </p:nvGraphicFramePr>
        <p:xfrm>
          <a:off x="6376989" y="1552578"/>
          <a:ext cx="4732340" cy="3063870"/>
        </p:xfrm>
        <a:graphic>
          <a:graphicData uri="http://schemas.openxmlformats.org/presentationml/2006/ole">
            <mc:AlternateContent xmlns:mc="http://schemas.openxmlformats.org/markup-compatibility/2006">
              <mc:Choice xmlns:v="urn:schemas-microsoft-com:vml" Requires="v">
                <p:oleObj spid="_x0000_s2055" name="Bitmap Image" r:id="rId3" imgW="4018208" imgH="2613498" progId="">
                  <p:embed/>
                </p:oleObj>
              </mc:Choice>
              <mc:Fallback>
                <p:oleObj name="Bitmap Image" r:id="rId3" imgW="4018208" imgH="2613498" progId="">
                  <p:embed/>
                  <p:pic>
                    <p:nvPicPr>
                      <p:cNvPr id="0" name=""/>
                      <p:cNvPicPr/>
                      <p:nvPr/>
                    </p:nvPicPr>
                    <p:blipFill>
                      <a:blip r:embed="rId4"/>
                      <a:stretch>
                        <a:fillRect/>
                      </a:stretch>
                    </p:blipFill>
                    <p:spPr>
                      <a:xfrm>
                        <a:off x="6376989" y="1552578"/>
                        <a:ext cx="4732340" cy="3063870"/>
                      </a:xfrm>
                      <a:prstGeom prst="rect">
                        <a:avLst/>
                      </a:prstGeom>
                      <a:noFill/>
                      <a:ln cap="flat">
                        <a:noFill/>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grpSp>
        <p:nvGrpSpPr>
          <p:cNvPr id="2" name="Content Placeholder 5">
            <a:extLst>
              <a:ext uri="{FF2B5EF4-FFF2-40B4-BE49-F238E27FC236}">
                <a16:creationId xmlns:a16="http://schemas.microsoft.com/office/drawing/2014/main" id="{F5F51F12-CD63-4249-A9B9-A5419C45ED70}"/>
              </a:ext>
            </a:extLst>
          </p:cNvPr>
          <p:cNvGrpSpPr/>
          <p:nvPr/>
        </p:nvGrpSpPr>
        <p:grpSpPr>
          <a:xfrm>
            <a:off x="766724" y="2757199"/>
            <a:ext cx="10866079" cy="3815141"/>
            <a:chOff x="766724" y="2757199"/>
            <a:chExt cx="10866079" cy="3815141"/>
          </a:xfrm>
        </p:grpSpPr>
        <p:sp>
          <p:nvSpPr>
            <p:cNvPr id="3" name="Freeform: Shape 2">
              <a:extLst>
                <a:ext uri="{FF2B5EF4-FFF2-40B4-BE49-F238E27FC236}">
                  <a16:creationId xmlns:a16="http://schemas.microsoft.com/office/drawing/2014/main" id="{457D2BB4-3890-423D-A974-1F20C6AC8F42}"/>
                </a:ext>
              </a:extLst>
            </p:cNvPr>
            <p:cNvSpPr/>
            <p:nvPr/>
          </p:nvSpPr>
          <p:spPr>
            <a:xfrm rot="5400013">
              <a:off x="1010942" y="5190637"/>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 name="Freeform: Shape 3">
              <a:extLst>
                <a:ext uri="{FF2B5EF4-FFF2-40B4-BE49-F238E27FC236}">
                  <a16:creationId xmlns:a16="http://schemas.microsoft.com/office/drawing/2014/main" id="{4A6509AC-6BB4-4FF9-867E-31285D7CF480}"/>
                </a:ext>
              </a:extLst>
            </p:cNvPr>
            <p:cNvSpPr/>
            <p:nvPr/>
          </p:nvSpPr>
          <p:spPr>
            <a:xfrm>
              <a:off x="947281" y="5603671"/>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Fill in the form</a:t>
              </a:r>
            </a:p>
          </p:txBody>
        </p:sp>
        <p:sp>
          <p:nvSpPr>
            <p:cNvPr id="5" name="Freeform: Shape 4">
              <a:extLst>
                <a:ext uri="{FF2B5EF4-FFF2-40B4-BE49-F238E27FC236}">
                  <a16:creationId xmlns:a16="http://schemas.microsoft.com/office/drawing/2014/main" id="{D384257A-439A-4BD5-8D1F-A5FC809032BE}"/>
                </a:ext>
              </a:extLst>
            </p:cNvPr>
            <p:cNvSpPr/>
            <p:nvPr/>
          </p:nvSpPr>
          <p:spPr>
            <a:xfrm>
              <a:off x="1784725" y="5100523"/>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5788B82D-6DA7-4D1A-81BA-1B41B135C991}"/>
                </a:ext>
              </a:extLst>
            </p:cNvPr>
            <p:cNvSpPr/>
            <p:nvPr/>
          </p:nvSpPr>
          <p:spPr>
            <a:xfrm rot="5400013">
              <a:off x="2337435" y="4838319"/>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ACFF1367-51DB-4808-A52E-DAFFA4E0E825}"/>
                </a:ext>
              </a:extLst>
            </p:cNvPr>
            <p:cNvSpPr/>
            <p:nvPr/>
          </p:nvSpPr>
          <p:spPr>
            <a:xfrm>
              <a:off x="2303026" y="5292702"/>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Interview </a:t>
              </a:r>
            </a:p>
          </p:txBody>
        </p:sp>
        <p:sp>
          <p:nvSpPr>
            <p:cNvPr id="8" name="Freeform: Shape 7">
              <a:extLst>
                <a:ext uri="{FF2B5EF4-FFF2-40B4-BE49-F238E27FC236}">
                  <a16:creationId xmlns:a16="http://schemas.microsoft.com/office/drawing/2014/main" id="{B66D0243-788C-4DA0-9EC2-DB22BF934C73}"/>
                </a:ext>
              </a:extLst>
            </p:cNvPr>
            <p:cNvSpPr/>
            <p:nvPr/>
          </p:nvSpPr>
          <p:spPr>
            <a:xfrm>
              <a:off x="3137562" y="4765761"/>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04C1DA86-8493-48A6-88E4-854DA04560CF}"/>
                </a:ext>
              </a:extLst>
            </p:cNvPr>
            <p:cNvSpPr/>
            <p:nvPr/>
          </p:nvSpPr>
          <p:spPr>
            <a:xfrm rot="5400013">
              <a:off x="3716615" y="4521122"/>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37D12C2A-C30D-4307-B934-01F134E15D9A}"/>
                </a:ext>
              </a:extLst>
            </p:cNvPr>
            <p:cNvSpPr/>
            <p:nvPr/>
          </p:nvSpPr>
          <p:spPr>
            <a:xfrm>
              <a:off x="3593820" y="4886846"/>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Avenir Next LT Pro"/>
              </a:endParaRPr>
            </a:p>
          </p:txBody>
        </p:sp>
        <p:sp>
          <p:nvSpPr>
            <p:cNvPr id="11" name="Freeform: Shape 10">
              <a:extLst>
                <a:ext uri="{FF2B5EF4-FFF2-40B4-BE49-F238E27FC236}">
                  <a16:creationId xmlns:a16="http://schemas.microsoft.com/office/drawing/2014/main" id="{E2B48108-779F-4FC7-AD3C-E459406A9B3C}"/>
                </a:ext>
              </a:extLst>
            </p:cNvPr>
            <p:cNvSpPr/>
            <p:nvPr/>
          </p:nvSpPr>
          <p:spPr>
            <a:xfrm>
              <a:off x="4490398" y="4430999"/>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1DABAB4F-7591-493E-944D-DE1635B3D8EE}"/>
                </a:ext>
              </a:extLst>
            </p:cNvPr>
            <p:cNvSpPr/>
            <p:nvPr/>
          </p:nvSpPr>
          <p:spPr>
            <a:xfrm rot="5400013">
              <a:off x="5069452" y="4186361"/>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8BD87784-2B1D-43A9-A60F-38AB4D81033C}"/>
                </a:ext>
              </a:extLst>
            </p:cNvPr>
            <p:cNvSpPr/>
            <p:nvPr/>
          </p:nvSpPr>
          <p:spPr>
            <a:xfrm>
              <a:off x="3763533" y="4980965"/>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Dbs. Checks  </a:t>
              </a:r>
            </a:p>
          </p:txBody>
        </p:sp>
        <p:sp>
          <p:nvSpPr>
            <p:cNvPr id="14" name="Freeform: Shape 13">
              <a:extLst>
                <a:ext uri="{FF2B5EF4-FFF2-40B4-BE49-F238E27FC236}">
                  <a16:creationId xmlns:a16="http://schemas.microsoft.com/office/drawing/2014/main" id="{F8C99B2E-194E-4141-84C9-FA460ED90213}"/>
                </a:ext>
              </a:extLst>
            </p:cNvPr>
            <p:cNvSpPr/>
            <p:nvPr/>
          </p:nvSpPr>
          <p:spPr>
            <a:xfrm>
              <a:off x="5843235" y="4096246"/>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5" name="Freeform: Shape 14">
              <a:extLst>
                <a:ext uri="{FF2B5EF4-FFF2-40B4-BE49-F238E27FC236}">
                  <a16:creationId xmlns:a16="http://schemas.microsoft.com/office/drawing/2014/main" id="{A29CA5D4-EC31-4528-962B-D67D2F70C8DA}"/>
                </a:ext>
              </a:extLst>
            </p:cNvPr>
            <p:cNvSpPr/>
            <p:nvPr/>
          </p:nvSpPr>
          <p:spPr>
            <a:xfrm rot="5400013">
              <a:off x="6422288" y="3851599"/>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6" name="Freeform: Shape 15">
              <a:extLst>
                <a:ext uri="{FF2B5EF4-FFF2-40B4-BE49-F238E27FC236}">
                  <a16:creationId xmlns:a16="http://schemas.microsoft.com/office/drawing/2014/main" id="{1BE7B0A2-C2A8-4BC3-B108-D138F33A93A7}"/>
                </a:ext>
              </a:extLst>
            </p:cNvPr>
            <p:cNvSpPr/>
            <p:nvPr/>
          </p:nvSpPr>
          <p:spPr>
            <a:xfrm>
              <a:off x="5116369" y="4646203"/>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Enter the  database   </a:t>
              </a:r>
            </a:p>
          </p:txBody>
        </p:sp>
        <p:sp>
          <p:nvSpPr>
            <p:cNvPr id="17" name="Freeform: Shape 16">
              <a:extLst>
                <a:ext uri="{FF2B5EF4-FFF2-40B4-BE49-F238E27FC236}">
                  <a16:creationId xmlns:a16="http://schemas.microsoft.com/office/drawing/2014/main" id="{523B53B6-46B1-4ABA-AB3D-87ED8B037BBB}"/>
                </a:ext>
              </a:extLst>
            </p:cNvPr>
            <p:cNvSpPr/>
            <p:nvPr/>
          </p:nvSpPr>
          <p:spPr>
            <a:xfrm>
              <a:off x="7196071" y="3761484"/>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8" name="Freeform: Shape 17">
              <a:extLst>
                <a:ext uri="{FF2B5EF4-FFF2-40B4-BE49-F238E27FC236}">
                  <a16:creationId xmlns:a16="http://schemas.microsoft.com/office/drawing/2014/main" id="{46140F6B-D17B-4A0B-9612-C4FDD95013E1}"/>
                </a:ext>
              </a:extLst>
            </p:cNvPr>
            <p:cNvSpPr/>
            <p:nvPr/>
          </p:nvSpPr>
          <p:spPr>
            <a:xfrm rot="5400013">
              <a:off x="7775125" y="3516837"/>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19" name="Freeform: Shape 18">
              <a:extLst>
                <a:ext uri="{FF2B5EF4-FFF2-40B4-BE49-F238E27FC236}">
                  <a16:creationId xmlns:a16="http://schemas.microsoft.com/office/drawing/2014/main" id="{D162F2DD-EE39-4D37-88FB-6C4B2E25EB30}"/>
                </a:ext>
              </a:extLst>
            </p:cNvPr>
            <p:cNvSpPr/>
            <p:nvPr/>
          </p:nvSpPr>
          <p:spPr>
            <a:xfrm>
              <a:off x="6469215" y="4272552"/>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Pair with the elderly    </a:t>
              </a:r>
            </a:p>
          </p:txBody>
        </p:sp>
        <p:sp>
          <p:nvSpPr>
            <p:cNvPr id="20" name="Freeform: Shape 19">
              <a:extLst>
                <a:ext uri="{FF2B5EF4-FFF2-40B4-BE49-F238E27FC236}">
                  <a16:creationId xmlns:a16="http://schemas.microsoft.com/office/drawing/2014/main" id="{7601A30B-4676-41FC-9D08-8B18DC4B8464}"/>
                </a:ext>
              </a:extLst>
            </p:cNvPr>
            <p:cNvSpPr/>
            <p:nvPr/>
          </p:nvSpPr>
          <p:spPr>
            <a:xfrm>
              <a:off x="8548908" y="3426723"/>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1" name="Freeform: Shape 20">
              <a:extLst>
                <a:ext uri="{FF2B5EF4-FFF2-40B4-BE49-F238E27FC236}">
                  <a16:creationId xmlns:a16="http://schemas.microsoft.com/office/drawing/2014/main" id="{881B45B6-AFF2-4DF2-8C06-0049B08861C1}"/>
                </a:ext>
              </a:extLst>
            </p:cNvPr>
            <p:cNvSpPr/>
            <p:nvPr/>
          </p:nvSpPr>
          <p:spPr>
            <a:xfrm rot="5400013">
              <a:off x="9127961" y="3182075"/>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2" name="Freeform: Shape 21">
              <a:extLst>
                <a:ext uri="{FF2B5EF4-FFF2-40B4-BE49-F238E27FC236}">
                  <a16:creationId xmlns:a16="http://schemas.microsoft.com/office/drawing/2014/main" id="{990DB47E-5933-4A5D-AF89-92617A1F09E2}"/>
                </a:ext>
              </a:extLst>
            </p:cNvPr>
            <p:cNvSpPr/>
            <p:nvPr/>
          </p:nvSpPr>
          <p:spPr>
            <a:xfrm>
              <a:off x="7822051" y="3976679"/>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Volunteer &amp; Elderly introduced   </a:t>
              </a:r>
            </a:p>
          </p:txBody>
        </p:sp>
        <p:sp>
          <p:nvSpPr>
            <p:cNvPr id="23" name="Freeform: Shape 22">
              <a:extLst>
                <a:ext uri="{FF2B5EF4-FFF2-40B4-BE49-F238E27FC236}">
                  <a16:creationId xmlns:a16="http://schemas.microsoft.com/office/drawing/2014/main" id="{C3B2932D-FBD6-48C1-A5DE-43BFC2D980B7}"/>
                </a:ext>
              </a:extLst>
            </p:cNvPr>
            <p:cNvSpPr/>
            <p:nvPr/>
          </p:nvSpPr>
          <p:spPr>
            <a:xfrm>
              <a:off x="9901744" y="3091961"/>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4" name="Freeform: Shape 23">
              <a:extLst>
                <a:ext uri="{FF2B5EF4-FFF2-40B4-BE49-F238E27FC236}">
                  <a16:creationId xmlns:a16="http://schemas.microsoft.com/office/drawing/2014/main" id="{0DDA00A8-5767-4B40-939D-2F148C84426A}"/>
                </a:ext>
              </a:extLst>
            </p:cNvPr>
            <p:cNvSpPr/>
            <p:nvPr/>
          </p:nvSpPr>
          <p:spPr>
            <a:xfrm rot="5400013">
              <a:off x="10480798" y="2847313"/>
              <a:ext cx="735616" cy="1224052"/>
            </a:xfrm>
            <a:custGeom>
              <a:avLst/>
              <a:gdLst>
                <a:gd name="f0" fmla="val 10800000"/>
                <a:gd name="f1" fmla="val 5400000"/>
                <a:gd name="f2" fmla="val 180"/>
                <a:gd name="f3" fmla="val w"/>
                <a:gd name="f4" fmla="val h"/>
                <a:gd name="f5" fmla="val ss"/>
                <a:gd name="f6" fmla="val 0"/>
                <a:gd name="f7" fmla="val 16120"/>
                <a:gd name="f8" fmla="val 16110"/>
                <a:gd name="f9" fmla="+- 0 0 -90"/>
                <a:gd name="f10" fmla="+- 0 0 -36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1 f27 1"/>
                <a:gd name="f36" fmla="*/ f30 f27 1"/>
                <a:gd name="f37" fmla="min f34 f33"/>
                <a:gd name="f38" fmla="+- f34 0 f33"/>
                <a:gd name="f39" fmla="*/ f37 f8 1"/>
                <a:gd name="f40" fmla="*/ f37 f7 1"/>
                <a:gd name="f41" fmla="*/ f39 1 100000"/>
                <a:gd name="f42" fmla="*/ f40 1 100000"/>
                <a:gd name="f43" fmla="+- f31 0 f42"/>
                <a:gd name="f44" fmla="*/ f41 1 2"/>
                <a:gd name="f45" fmla="?: f38 f30 f41"/>
                <a:gd name="f46" fmla="*/ f41 f27 1"/>
                <a:gd name="f47" fmla="+- f43 f31 0"/>
                <a:gd name="f48" fmla="?: f38 f43 f6"/>
                <a:gd name="f49" fmla="*/ f45 f27 1"/>
                <a:gd name="f50" fmla="*/ f43 f27 1"/>
                <a:gd name="f51" fmla="*/ f44 f27 1"/>
                <a:gd name="f52" fmla="*/ f47 1 2"/>
                <a:gd name="f53" fmla="*/ f48 f27 1"/>
                <a:gd name="f54" fmla="*/ f52 f27 1"/>
              </a:gdLst>
              <a:ahLst/>
              <a:cxnLst>
                <a:cxn ang="3cd4">
                  <a:pos x="hc" y="t"/>
                </a:cxn>
                <a:cxn ang="0">
                  <a:pos x="r" y="vc"/>
                </a:cxn>
                <a:cxn ang="cd4">
                  <a:pos x="hc" y="b"/>
                </a:cxn>
                <a:cxn ang="cd2">
                  <a:pos x="l" y="vc"/>
                </a:cxn>
                <a:cxn ang="f25">
                  <a:pos x="f36" y="f54"/>
                </a:cxn>
                <a:cxn ang="f26">
                  <a:pos x="f51" y="f32"/>
                </a:cxn>
              </a:cxnLst>
              <a:rect l="f32" t="f53" r="f49" b="f35"/>
              <a:pathLst>
                <a:path>
                  <a:moveTo>
                    <a:pt x="f32" y="f32"/>
                  </a:moveTo>
                  <a:lnTo>
                    <a:pt x="f46" y="f32"/>
                  </a:lnTo>
                  <a:lnTo>
                    <a:pt x="f46" y="f50"/>
                  </a:lnTo>
                  <a:lnTo>
                    <a:pt x="f36" y="f50"/>
                  </a:lnTo>
                  <a:lnTo>
                    <a:pt x="f36" y="f35"/>
                  </a:lnTo>
                  <a:lnTo>
                    <a:pt x="f32" y="f35"/>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5" name="Freeform: Shape 24">
              <a:extLst>
                <a:ext uri="{FF2B5EF4-FFF2-40B4-BE49-F238E27FC236}">
                  <a16:creationId xmlns:a16="http://schemas.microsoft.com/office/drawing/2014/main" id="{A5CA8E16-ADF1-403F-BDA9-B4AB7CBE3A46}"/>
                </a:ext>
              </a:extLst>
            </p:cNvPr>
            <p:cNvSpPr/>
            <p:nvPr/>
          </p:nvSpPr>
          <p:spPr>
            <a:xfrm>
              <a:off x="9174888" y="3641927"/>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GB" sz="1100" b="0" i="0" u="none" strike="noStrike" kern="1200" cap="none" spc="0" baseline="0">
                <a:solidFill>
                  <a:srgbClr val="000000"/>
                </a:solidFill>
                <a:uFillTx/>
                <a:latin typeface="Avenir Next LT Pro"/>
              </a:endParaRPr>
            </a:p>
          </p:txBody>
        </p:sp>
        <p:sp>
          <p:nvSpPr>
            <p:cNvPr id="26" name="Freeform: Shape 25">
              <a:extLst>
                <a:ext uri="{FF2B5EF4-FFF2-40B4-BE49-F238E27FC236}">
                  <a16:creationId xmlns:a16="http://schemas.microsoft.com/office/drawing/2014/main" id="{3D278F9F-DE0B-4CA3-B8A8-AEE1C4312551}"/>
                </a:ext>
              </a:extLst>
            </p:cNvPr>
            <p:cNvSpPr/>
            <p:nvPr/>
          </p:nvSpPr>
          <p:spPr>
            <a:xfrm>
              <a:off x="11254581" y="2757199"/>
              <a:ext cx="208501" cy="208501"/>
            </a:xfrm>
            <a:custGeom>
              <a:avLst/>
              <a:gdLst>
                <a:gd name="f0" fmla="val 10800000"/>
                <a:gd name="f1" fmla="val 5400000"/>
                <a:gd name="f2" fmla="val 180"/>
                <a:gd name="f3" fmla="val w"/>
                <a:gd name="f4" fmla="val h"/>
                <a:gd name="f5" fmla="val ss"/>
                <a:gd name="f6" fmla="val 0"/>
                <a:gd name="f7" fmla="val 100000"/>
                <a:gd name="f8" fmla="+- 0 0 -360"/>
                <a:gd name="f9" fmla="+- 0 0 -270"/>
                <a:gd name="f10" fmla="+- 0 0 -180"/>
                <a:gd name="f11" fmla="+- 0 0 -90"/>
                <a:gd name="f12" fmla="abs f3"/>
                <a:gd name="f13" fmla="abs f4"/>
                <a:gd name="f14" fmla="abs f5"/>
                <a:gd name="f15" fmla="*/ f8 f0 1"/>
                <a:gd name="f16" fmla="*/ f9 f0 1"/>
                <a:gd name="f17" fmla="*/ f10 f0 1"/>
                <a:gd name="f18" fmla="*/ f11 f0 1"/>
                <a:gd name="f19" fmla="?: f12 f3 1"/>
                <a:gd name="f20" fmla="?: f13 f4 1"/>
                <a:gd name="f21" fmla="?: f14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 f41 f7 1"/>
                <a:gd name="f47" fmla="+- f6 f44 0"/>
                <a:gd name="f48" fmla="*/ f46 1 200000"/>
                <a:gd name="f49" fmla="*/ f46 1 100000"/>
                <a:gd name="f50" fmla="+- f48 f45 0"/>
                <a:gd name="f51" fmla="*/ f48 f34 1"/>
                <a:gd name="f52" fmla="*/ f47 f34 1"/>
                <a:gd name="f53" fmla="*/ f49 f34 1"/>
                <a:gd name="f54" fmla="*/ f50 f34 1"/>
              </a:gdLst>
              <a:ahLst/>
              <a:cxnLst>
                <a:cxn ang="3cd4">
                  <a:pos x="hc" y="t"/>
                </a:cxn>
                <a:cxn ang="0">
                  <a:pos x="r" y="vc"/>
                </a:cxn>
                <a:cxn ang="cd4">
                  <a:pos x="hc" y="b"/>
                </a:cxn>
                <a:cxn ang="cd2">
                  <a:pos x="l" y="vc"/>
                </a:cxn>
                <a:cxn ang="f30">
                  <a:pos x="f53" y="f39"/>
                </a:cxn>
                <a:cxn ang="f31">
                  <a:pos x="f51" y="f52"/>
                </a:cxn>
                <a:cxn ang="f32">
                  <a:pos x="f39" y="f42"/>
                </a:cxn>
                <a:cxn ang="f32">
                  <a:pos x="f53" y="f42"/>
                </a:cxn>
                <a:cxn ang="f32">
                  <a:pos x="f43" y="f42"/>
                </a:cxn>
                <a:cxn ang="f33">
                  <a:pos x="f54" y="f52"/>
                </a:cxn>
              </a:cxnLst>
              <a:rect l="f51" t="f52" r="f54" b="f42"/>
              <a:pathLst>
                <a:path>
                  <a:moveTo>
                    <a:pt x="f39" y="f42"/>
                  </a:moveTo>
                  <a:lnTo>
                    <a:pt x="f53" y="f39"/>
                  </a:lnTo>
                  <a:lnTo>
                    <a:pt x="f43" y="f42"/>
                  </a:lnTo>
                  <a:close/>
                </a:path>
              </a:pathLst>
            </a:custGeom>
            <a:solidFill>
              <a:srgbClr val="556D6F"/>
            </a:solidFill>
            <a:ln w="12701" cap="flat">
              <a:solidFill>
                <a:srgbClr val="556D6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28" name="Freeform: Shape 27">
              <a:extLst>
                <a:ext uri="{FF2B5EF4-FFF2-40B4-BE49-F238E27FC236}">
                  <a16:creationId xmlns:a16="http://schemas.microsoft.com/office/drawing/2014/main" id="{37F8B5E8-9C18-426D-A20C-730C1D512C32}"/>
                </a:ext>
              </a:extLst>
            </p:cNvPr>
            <p:cNvSpPr/>
            <p:nvPr/>
          </p:nvSpPr>
          <p:spPr>
            <a:xfrm>
              <a:off x="10527724" y="3307165"/>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Liaise  with  assigned key worker about progress  </a:t>
              </a:r>
            </a:p>
            <a:p>
              <a:pPr marL="0" marR="0" lvl="0" indent="0" algn="l" defTabSz="400050"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   </a:t>
              </a:r>
            </a:p>
          </p:txBody>
        </p:sp>
        <p:sp>
          <p:nvSpPr>
            <p:cNvPr id="31" name="Freeform: Shape 30">
              <a:extLst>
                <a:ext uri="{FF2B5EF4-FFF2-40B4-BE49-F238E27FC236}">
                  <a16:creationId xmlns:a16="http://schemas.microsoft.com/office/drawing/2014/main" id="{3A2A796C-8C61-43DA-920F-FA93BC8A96EF}"/>
                </a:ext>
              </a:extLst>
            </p:cNvPr>
            <p:cNvSpPr/>
            <p:nvPr/>
          </p:nvSpPr>
          <p:spPr>
            <a:xfrm>
              <a:off x="9077779" y="3655314"/>
              <a:ext cx="1105079" cy="968669"/>
            </a:xfrm>
            <a:custGeom>
              <a:avLst/>
              <a:gdLst>
                <a:gd name="f0" fmla="val 10800000"/>
                <a:gd name="f1" fmla="val 5400000"/>
                <a:gd name="f2" fmla="val 180"/>
                <a:gd name="f3" fmla="val w"/>
                <a:gd name="f4" fmla="val h"/>
                <a:gd name="f5" fmla="val 0"/>
                <a:gd name="f6" fmla="val 1105082"/>
                <a:gd name="f7" fmla="val 968669"/>
                <a:gd name="f8" fmla="+- 0 0 -90"/>
                <a:gd name="f9" fmla="*/ f3 1 1105082"/>
                <a:gd name="f10" fmla="*/ f4 1 968669"/>
                <a:gd name="f11" fmla="+- f7 0 f5"/>
                <a:gd name="f12" fmla="+- f6 0 f5"/>
                <a:gd name="f13" fmla="*/ f8 f0 1"/>
                <a:gd name="f14" fmla="*/ f12 1 1105082"/>
                <a:gd name="f15" fmla="*/ f11 1 968669"/>
                <a:gd name="f16" fmla="*/ 0 f12 1"/>
                <a:gd name="f17" fmla="*/ 0 f11 1"/>
                <a:gd name="f18" fmla="*/ 1105082 f12 1"/>
                <a:gd name="f19" fmla="*/ 968669 f11 1"/>
                <a:gd name="f20" fmla="*/ f13 1 f2"/>
                <a:gd name="f21" fmla="*/ f16 1 1105082"/>
                <a:gd name="f22" fmla="*/ f17 1 968669"/>
                <a:gd name="f23" fmla="*/ f18 1 1105082"/>
                <a:gd name="f24" fmla="*/ f19 1 96866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105082" h="968669">
                  <a:moveTo>
                    <a:pt x="f5" y="f5"/>
                  </a:moveTo>
                  <a:lnTo>
                    <a:pt x="f6" y="f5"/>
                  </a:lnTo>
                  <a:lnTo>
                    <a:pt x="f6" y="f7"/>
                  </a:lnTo>
                  <a:lnTo>
                    <a:pt x="f5" y="f7"/>
                  </a:lnTo>
                  <a:lnTo>
                    <a:pt x="f5" y="f5"/>
                  </a:lnTo>
                  <a:close/>
                </a:path>
              </a:pathLst>
            </a:custGeom>
            <a:noFill/>
            <a:ln cap="flat">
              <a:noFill/>
              <a:prstDash val="solid"/>
            </a:ln>
          </p:spPr>
          <p:txBody>
            <a:bodyPr vert="horz" wrap="square" lIns="41906" tIns="41906" rIns="41906" bIns="41906" anchor="t" anchorCtr="0" compatLnSpc="1">
              <a:noAutofit/>
            </a:bodyPr>
            <a:lstStyle/>
            <a:p>
              <a:pPr marL="0" marR="0" lvl="0" indent="0" algn="l" defTabSz="488947"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100" b="0" i="0" u="none" strike="noStrike" kern="1200" cap="none" spc="0" baseline="0">
                  <a:solidFill>
                    <a:srgbClr val="000000"/>
                  </a:solidFill>
                  <a:uFillTx/>
                  <a:latin typeface="Avenir Next LT Pro"/>
                </a:rPr>
                <a:t>Assess the needs and requirements of the Elderly </a:t>
              </a:r>
            </a:p>
          </p:txBody>
        </p:sp>
      </p:grpSp>
      <p:sp>
        <p:nvSpPr>
          <p:cNvPr id="32" name="Title 1">
            <a:extLst>
              <a:ext uri="{FF2B5EF4-FFF2-40B4-BE49-F238E27FC236}">
                <a16:creationId xmlns:a16="http://schemas.microsoft.com/office/drawing/2014/main" id="{6E5DF1DF-8A59-4F9E-9090-1B7512050A81}"/>
              </a:ext>
            </a:extLst>
          </p:cNvPr>
          <p:cNvSpPr txBox="1">
            <a:spLocks noGrp="1"/>
          </p:cNvSpPr>
          <p:nvPr>
            <p:ph type="title"/>
          </p:nvPr>
        </p:nvSpPr>
        <p:spPr/>
        <p:txBody>
          <a:bodyPr/>
          <a:lstStyle/>
          <a:p>
            <a:pPr lvl="0"/>
            <a:r>
              <a:rPr lang="en-GB"/>
              <a:t>Step by Step Volunteering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630B-7717-45CE-B9E9-8A84864A6EE9}"/>
              </a:ext>
            </a:extLst>
          </p:cNvPr>
          <p:cNvSpPr txBox="1">
            <a:spLocks noGrp="1"/>
          </p:cNvSpPr>
          <p:nvPr>
            <p:ph type="title"/>
          </p:nvPr>
        </p:nvSpPr>
        <p:spPr/>
        <p:txBody>
          <a:bodyPr/>
          <a:lstStyle/>
          <a:p>
            <a:pPr lvl="0"/>
            <a:r>
              <a:rPr lang="en-GB"/>
              <a:t>What will Volunteers get?</a:t>
            </a:r>
          </a:p>
        </p:txBody>
      </p:sp>
      <p:sp>
        <p:nvSpPr>
          <p:cNvPr id="3" name="Content Placeholder 2">
            <a:extLst>
              <a:ext uri="{FF2B5EF4-FFF2-40B4-BE49-F238E27FC236}">
                <a16:creationId xmlns:a16="http://schemas.microsoft.com/office/drawing/2014/main" id="{4F3E35A6-8164-46E3-81D2-7E1892413BE6}"/>
              </a:ext>
            </a:extLst>
          </p:cNvPr>
          <p:cNvSpPr txBox="1">
            <a:spLocks noGrp="1"/>
          </p:cNvSpPr>
          <p:nvPr>
            <p:ph idx="1"/>
          </p:nvPr>
        </p:nvSpPr>
        <p:spPr/>
        <p:txBody>
          <a:bodyPr/>
          <a:lstStyle/>
          <a:p>
            <a:pPr lvl="0"/>
            <a:r>
              <a:rPr lang="en-US" dirty="0"/>
              <a:t> </a:t>
            </a:r>
            <a:r>
              <a:rPr lang="en-US" dirty="0" err="1"/>
              <a:t>Honour</a:t>
            </a:r>
            <a:r>
              <a:rPr lang="en-US" dirty="0"/>
              <a:t> in old age by Allah.</a:t>
            </a:r>
          </a:p>
          <a:p>
            <a:pPr lvl="0"/>
            <a:r>
              <a:rPr lang="en-US" dirty="0"/>
              <a:t> A Job Reference from Esaar Team.</a:t>
            </a:r>
          </a:p>
          <a:p>
            <a:pPr lvl="0"/>
            <a:r>
              <a:rPr lang="en-US" dirty="0"/>
              <a:t>Training and support from Esaar Project Team.</a:t>
            </a:r>
          </a:p>
          <a:p>
            <a:pPr lvl="0"/>
            <a:r>
              <a:rPr lang="en-US" dirty="0"/>
              <a:t> Regular meetups and team building days with other volunteers at Esaar Project.</a:t>
            </a:r>
          </a:p>
          <a:p>
            <a:pPr marL="0" lvl="0" indent="0">
              <a:buNone/>
            </a:pPr>
            <a:r>
              <a:rPr lang="en-US" b="1" dirty="0"/>
              <a:t>To Volunteer as  Befriender please </a:t>
            </a:r>
            <a:r>
              <a:rPr lang="en-US" b="1" dirty="0" err="1"/>
              <a:t>watsapp</a:t>
            </a:r>
            <a:r>
              <a:rPr lang="en-US" b="1" dirty="0"/>
              <a:t> or call:</a:t>
            </a:r>
          </a:p>
          <a:p>
            <a:pPr marL="0" lvl="0" indent="0">
              <a:buNone/>
            </a:pPr>
            <a:r>
              <a:rPr lang="en-US" b="1" dirty="0"/>
              <a:t> Zainab Sheikh 07853138619 OR Yasmin Choudhury 07961055785 </a:t>
            </a:r>
            <a:endParaRPr lang="en-GB"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2087-D07E-413A-AB72-167F8183CBDD}"/>
              </a:ext>
            </a:extLst>
          </p:cNvPr>
          <p:cNvSpPr txBox="1">
            <a:spLocks noGrp="1"/>
          </p:cNvSpPr>
          <p:nvPr>
            <p:ph type="title"/>
          </p:nvPr>
        </p:nvSpPr>
        <p:spPr/>
        <p:txBody>
          <a:bodyPr/>
          <a:lstStyle/>
          <a:p>
            <a:pPr lvl="0"/>
            <a:r>
              <a:rPr lang="en-GB"/>
              <a:t>Elderly Signup Process </a:t>
            </a:r>
          </a:p>
        </p:txBody>
      </p:sp>
      <p:sp>
        <p:nvSpPr>
          <p:cNvPr id="3" name="Content Placeholder 2">
            <a:extLst>
              <a:ext uri="{FF2B5EF4-FFF2-40B4-BE49-F238E27FC236}">
                <a16:creationId xmlns:a16="http://schemas.microsoft.com/office/drawing/2014/main" id="{E4B64484-14CF-451F-B5D4-79B6359F686E}"/>
              </a:ext>
            </a:extLst>
          </p:cNvPr>
          <p:cNvSpPr txBox="1">
            <a:spLocks noGrp="1"/>
          </p:cNvSpPr>
          <p:nvPr>
            <p:ph idx="1"/>
          </p:nvPr>
        </p:nvSpPr>
        <p:spPr/>
        <p:txBody>
          <a:bodyPr/>
          <a:lstStyle/>
          <a:p>
            <a:pPr lvl="0">
              <a:lnSpc>
                <a:spcPct val="70000"/>
              </a:lnSpc>
            </a:pPr>
            <a:r>
              <a:rPr lang="en-GB" sz="1400"/>
              <a:t>The Elderly or their friends or family make contact with us. </a:t>
            </a:r>
          </a:p>
          <a:p>
            <a:pPr lvl="0">
              <a:lnSpc>
                <a:spcPct val="70000"/>
              </a:lnSpc>
            </a:pPr>
            <a:r>
              <a:rPr lang="en-GB" sz="1400"/>
              <a:t>Esaar team meets them, analyses their need and put their details in  the data base.</a:t>
            </a:r>
          </a:p>
          <a:p>
            <a:pPr lvl="0">
              <a:lnSpc>
                <a:spcPct val="70000"/>
              </a:lnSpc>
            </a:pPr>
            <a:r>
              <a:rPr lang="en-GB" sz="1400"/>
              <a:t>A trained volunteer who lives in the closest proximity to their house is assigned to them.</a:t>
            </a:r>
          </a:p>
          <a:p>
            <a:pPr lvl="0">
              <a:lnSpc>
                <a:spcPct val="70000"/>
              </a:lnSpc>
            </a:pPr>
            <a:r>
              <a:rPr lang="en-GB" sz="1400"/>
              <a:t>An initial assessment is made on their needs with the assigned volunteer i.e., befriending</a:t>
            </a:r>
          </a:p>
          <a:p>
            <a:pPr marL="0" lvl="0" indent="0">
              <a:lnSpc>
                <a:spcPct val="70000"/>
              </a:lnSpc>
              <a:buNone/>
            </a:pPr>
            <a:r>
              <a:rPr lang="en-GB" sz="1400"/>
              <a:t> call, weekly shopping assistance, weekly check in etc. </a:t>
            </a:r>
          </a:p>
          <a:p>
            <a:pPr lvl="0">
              <a:lnSpc>
                <a:spcPct val="70000"/>
              </a:lnSpc>
            </a:pPr>
            <a:r>
              <a:rPr lang="en-GB" sz="1400"/>
              <a:t>If they need help with cleaning, a volunteer or paid help can </a:t>
            </a:r>
          </a:p>
          <a:p>
            <a:pPr marL="0" lvl="0" indent="0">
              <a:lnSpc>
                <a:spcPct val="70000"/>
              </a:lnSpc>
              <a:buNone/>
            </a:pPr>
            <a:r>
              <a:rPr lang="en-GB" sz="1400"/>
              <a:t>be arranged for them.  </a:t>
            </a:r>
          </a:p>
          <a:p>
            <a:pPr lvl="0">
              <a:lnSpc>
                <a:spcPct val="70000"/>
              </a:lnSpc>
            </a:pPr>
            <a:r>
              <a:rPr lang="en-GB" sz="1400"/>
              <a:t>A plan is drafted by the Esaar team, the volunteer and the elderly  and</a:t>
            </a:r>
          </a:p>
          <a:p>
            <a:pPr marL="0" lvl="0" indent="0">
              <a:lnSpc>
                <a:spcPct val="70000"/>
              </a:lnSpc>
              <a:buNone/>
            </a:pPr>
            <a:r>
              <a:rPr lang="en-GB" sz="1400"/>
              <a:t> contact is inniated by the volunteer.</a:t>
            </a:r>
          </a:p>
          <a:p>
            <a:pPr lvl="0">
              <a:lnSpc>
                <a:spcPct val="70000"/>
              </a:lnSpc>
            </a:pPr>
            <a:r>
              <a:rPr lang="en-GB" sz="1400"/>
              <a:t>The volunteer updates the Esaar project team about the scheduled visits. </a:t>
            </a:r>
          </a:p>
          <a:p>
            <a:pPr lvl="0">
              <a:lnSpc>
                <a:spcPct val="70000"/>
              </a:lnSpc>
            </a:pPr>
            <a:r>
              <a:rPr lang="en-GB" sz="1400"/>
              <a:t>Esaar Team also remains in touch with  the Elderly.</a:t>
            </a:r>
          </a:p>
          <a:p>
            <a:pPr marL="0" lvl="0" indent="0">
              <a:lnSpc>
                <a:spcPct val="70000"/>
              </a:lnSpc>
              <a:buNone/>
            </a:pPr>
            <a:r>
              <a:rPr lang="en-US" sz="1400" b="1"/>
              <a:t>If you would like an Elderly to sign up</a:t>
            </a:r>
          </a:p>
          <a:p>
            <a:pPr marL="0" lvl="0" indent="0">
              <a:lnSpc>
                <a:spcPct val="70000"/>
              </a:lnSpc>
              <a:buNone/>
            </a:pPr>
            <a:r>
              <a:rPr lang="en-US" sz="1400" b="1"/>
              <a:t> please call  or Watsapp: Maryam Kathoria +44 7519 647023 </a:t>
            </a:r>
            <a:endParaRPr lang="en-GB" sz="1400" b="1"/>
          </a:p>
          <a:p>
            <a:pPr lvl="0">
              <a:lnSpc>
                <a:spcPct val="70000"/>
              </a:lnSpc>
            </a:pPr>
            <a:endParaRPr lang="en-GB" sz="1400" b="1"/>
          </a:p>
          <a:p>
            <a:pPr lvl="0">
              <a:lnSpc>
                <a:spcPct val="70000"/>
              </a:lnSpc>
            </a:pPr>
            <a:endParaRPr lang="en-GB" sz="1400"/>
          </a:p>
          <a:p>
            <a:pPr lvl="0">
              <a:lnSpc>
                <a:spcPct val="70000"/>
              </a:lnSpc>
            </a:pPr>
            <a:endParaRPr lang="en-GB" sz="1400"/>
          </a:p>
        </p:txBody>
      </p:sp>
      <p:graphicFrame>
        <p:nvGraphicFramePr>
          <p:cNvPr id="4" name="Object 3">
            <a:extLst>
              <a:ext uri="{FF2B5EF4-FFF2-40B4-BE49-F238E27FC236}">
                <a16:creationId xmlns:a16="http://schemas.microsoft.com/office/drawing/2014/main" id="{A0C09A8E-5393-4965-88A3-73171FE3116F}"/>
              </a:ext>
            </a:extLst>
          </p:cNvPr>
          <p:cNvGraphicFramePr/>
          <p:nvPr/>
        </p:nvGraphicFramePr>
        <p:xfrm>
          <a:off x="7585076" y="3534686"/>
          <a:ext cx="3573466" cy="2613026"/>
        </p:xfrm>
        <a:graphic>
          <a:graphicData uri="http://schemas.openxmlformats.org/presentationml/2006/ole">
            <mc:AlternateContent xmlns:mc="http://schemas.openxmlformats.org/markup-compatibility/2006">
              <mc:Choice xmlns:v="urn:schemas-microsoft-com:vml" Requires="v">
                <p:oleObj spid="_x0000_s3079" name="Bitmap Image" r:id="rId3" imgW="3039414" imgH="2230877" progId="">
                  <p:embed/>
                </p:oleObj>
              </mc:Choice>
              <mc:Fallback>
                <p:oleObj name="Bitmap Image" r:id="rId3" imgW="3039414" imgH="2230877" progId="">
                  <p:embed/>
                  <p:pic>
                    <p:nvPicPr>
                      <p:cNvPr id="0" name=""/>
                      <p:cNvPicPr/>
                      <p:nvPr/>
                    </p:nvPicPr>
                    <p:blipFill>
                      <a:blip r:embed="rId4"/>
                      <a:stretch>
                        <a:fillRect/>
                      </a:stretch>
                    </p:blipFill>
                    <p:spPr>
                      <a:xfrm>
                        <a:off x="7585076" y="3534686"/>
                        <a:ext cx="3573466" cy="2613026"/>
                      </a:xfrm>
                      <a:prstGeom prst="rect">
                        <a:avLst/>
                      </a:prstGeom>
                      <a:noFill/>
                      <a:ln cap="flat">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F6F9-DDA9-41DA-8744-0B540D89432E}"/>
              </a:ext>
            </a:extLst>
          </p:cNvPr>
          <p:cNvSpPr txBox="1">
            <a:spLocks noGrp="1"/>
          </p:cNvSpPr>
          <p:nvPr>
            <p:ph type="title"/>
          </p:nvPr>
        </p:nvSpPr>
        <p:spPr/>
        <p:txBody>
          <a:bodyPr/>
          <a:lstStyle/>
          <a:p>
            <a:pPr lvl="0"/>
            <a:r>
              <a:rPr lang="en-GB" sz="4000"/>
              <a:t>Signing up Elderly, Lonely and Housebound Muslim</a:t>
            </a:r>
          </a:p>
        </p:txBody>
      </p:sp>
      <p:sp>
        <p:nvSpPr>
          <p:cNvPr id="3" name="Content Placeholder 2">
            <a:extLst>
              <a:ext uri="{FF2B5EF4-FFF2-40B4-BE49-F238E27FC236}">
                <a16:creationId xmlns:a16="http://schemas.microsoft.com/office/drawing/2014/main" id="{33A1D03F-FB1A-440E-B6B1-0C2C1915E2BC}"/>
              </a:ext>
            </a:extLst>
          </p:cNvPr>
          <p:cNvSpPr txBox="1">
            <a:spLocks noGrp="1"/>
          </p:cNvSpPr>
          <p:nvPr>
            <p:ph idx="1"/>
          </p:nvPr>
        </p:nvSpPr>
        <p:spPr/>
        <p:txBody>
          <a:bodyPr/>
          <a:lstStyle/>
          <a:p>
            <a:pPr marL="0" lvl="0" indent="0">
              <a:lnSpc>
                <a:spcPct val="90000"/>
              </a:lnSpc>
              <a:buNone/>
            </a:pPr>
            <a:r>
              <a:rPr lang="en-GB" sz="1700"/>
              <a:t> </a:t>
            </a:r>
          </a:p>
          <a:p>
            <a:pPr lvl="0">
              <a:lnSpc>
                <a:spcPct val="90000"/>
              </a:lnSpc>
            </a:pPr>
            <a:r>
              <a:rPr lang="en-GB" sz="1700"/>
              <a:t>Families </a:t>
            </a:r>
          </a:p>
          <a:p>
            <a:pPr lvl="0">
              <a:lnSpc>
                <a:spcPct val="90000"/>
              </a:lnSpc>
            </a:pPr>
            <a:r>
              <a:rPr lang="en-GB" sz="1700"/>
              <a:t>Friends </a:t>
            </a:r>
          </a:p>
          <a:p>
            <a:pPr lvl="0">
              <a:lnSpc>
                <a:spcPct val="90000"/>
              </a:lnSpc>
            </a:pPr>
            <a:r>
              <a:rPr lang="en-GB" sz="1700"/>
              <a:t>Neighbours </a:t>
            </a:r>
          </a:p>
          <a:p>
            <a:pPr lvl="0">
              <a:lnSpc>
                <a:spcPct val="90000"/>
              </a:lnSpc>
            </a:pPr>
            <a:r>
              <a:rPr lang="en-GB" sz="1700"/>
              <a:t>Masjid </a:t>
            </a:r>
          </a:p>
          <a:p>
            <a:pPr lvl="0">
              <a:lnSpc>
                <a:spcPct val="90000"/>
              </a:lnSpc>
            </a:pPr>
            <a:r>
              <a:rPr lang="en-GB" sz="1700"/>
              <a:t>Library </a:t>
            </a:r>
          </a:p>
          <a:p>
            <a:pPr lvl="0">
              <a:lnSpc>
                <a:spcPct val="90000"/>
              </a:lnSpc>
            </a:pPr>
            <a:r>
              <a:rPr lang="en-GB" sz="1700"/>
              <a:t>Social media</a:t>
            </a:r>
          </a:p>
          <a:p>
            <a:pPr lvl="0">
              <a:lnSpc>
                <a:spcPct val="90000"/>
              </a:lnSpc>
            </a:pPr>
            <a:r>
              <a:rPr lang="en-GB" sz="1700"/>
              <a:t>Gp Surgeries </a:t>
            </a:r>
          </a:p>
          <a:p>
            <a:pPr lvl="0">
              <a:lnSpc>
                <a:spcPct val="90000"/>
              </a:lnSpc>
            </a:pPr>
            <a:r>
              <a:rPr lang="en-GB" sz="1700"/>
              <a:t>Pharmacies </a:t>
            </a:r>
          </a:p>
          <a:p>
            <a:pPr lvl="0">
              <a:lnSpc>
                <a:spcPct val="90000"/>
              </a:lnSpc>
            </a:pPr>
            <a:r>
              <a:rPr lang="en-GB" sz="1700"/>
              <a:t>Care Agencies  </a:t>
            </a:r>
          </a:p>
          <a:p>
            <a:pPr marL="0" lvl="0" indent="0">
              <a:lnSpc>
                <a:spcPct val="90000"/>
              </a:lnSpc>
              <a:buNone/>
            </a:pPr>
            <a:endParaRPr lang="en-GB" sz="1700"/>
          </a:p>
          <a:p>
            <a:pPr lvl="0">
              <a:lnSpc>
                <a:spcPct val="90000"/>
              </a:lnSpc>
            </a:pPr>
            <a:endParaRPr lang="en-GB"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50AF-4D9E-4D20-A11E-D79B43A536B0}"/>
              </a:ext>
            </a:extLst>
          </p:cNvPr>
          <p:cNvSpPr txBox="1">
            <a:spLocks noGrp="1"/>
          </p:cNvSpPr>
          <p:nvPr>
            <p:ph type="title"/>
          </p:nvPr>
        </p:nvSpPr>
        <p:spPr/>
        <p:txBody>
          <a:bodyPr/>
          <a:lstStyle/>
          <a:p>
            <a:pPr lvl="0"/>
            <a:r>
              <a:rPr lang="en-GB"/>
              <a:t>Data Protection</a:t>
            </a:r>
          </a:p>
        </p:txBody>
      </p:sp>
      <p:sp>
        <p:nvSpPr>
          <p:cNvPr id="3" name="Content Placeholder 2">
            <a:extLst>
              <a:ext uri="{FF2B5EF4-FFF2-40B4-BE49-F238E27FC236}">
                <a16:creationId xmlns:a16="http://schemas.microsoft.com/office/drawing/2014/main" id="{8F3BD103-16A6-4C1A-B17C-18C0562C1CB2}"/>
              </a:ext>
            </a:extLst>
          </p:cNvPr>
          <p:cNvSpPr txBox="1">
            <a:spLocks noGrp="1"/>
          </p:cNvSpPr>
          <p:nvPr>
            <p:ph idx="1"/>
          </p:nvPr>
        </p:nvSpPr>
        <p:spPr/>
        <p:txBody>
          <a:bodyPr/>
          <a:lstStyle/>
          <a:p>
            <a:pPr lvl="0"/>
            <a:r>
              <a:rPr lang="en-GB"/>
              <a:t>No information will be shared with any other party.</a:t>
            </a:r>
          </a:p>
          <a:p>
            <a:pPr lvl="0"/>
            <a:r>
              <a:rPr lang="en-GB"/>
              <a:t>The volunteers will be trained to hold the information as an Amanah and not share any details of their contact with others.</a:t>
            </a:r>
          </a:p>
          <a:p>
            <a:pPr lvl="0"/>
            <a:endParaRPr lang="en-GB"/>
          </a:p>
        </p:txBody>
      </p:sp>
    </p:spTree>
  </p:cSld>
  <p:clrMapOvr>
    <a:masterClrMapping/>
  </p:clrMapOvr>
</p:sld>
</file>

<file path=ppt/theme/theme1.xml><?xml version="1.0" encoding="utf-8"?>
<a:theme xmlns:a="http://schemas.openxmlformats.org/drawingml/2006/main" name="ArchVT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5823</TotalTime>
  <Words>910</Words>
  <Application>Microsoft Office PowerPoint</Application>
  <PresentationFormat>Widescreen</PresentationFormat>
  <Paragraphs>82</Paragraphs>
  <Slides>11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20" baseType="lpstr">
      <vt:lpstr>Arial</vt:lpstr>
      <vt:lpstr>Avenir Next LT Pro</vt:lpstr>
      <vt:lpstr>Calibri</vt:lpstr>
      <vt:lpstr>Calibri Light</vt:lpstr>
      <vt:lpstr>Footlight MT Light</vt:lpstr>
      <vt:lpstr>Times New Roman</vt:lpstr>
      <vt:lpstr>ArchVTI</vt:lpstr>
      <vt:lpstr>Bitmap Image</vt:lpstr>
      <vt:lpstr>Paintbrush Picture</vt:lpstr>
      <vt:lpstr>PowerPoint Presentation</vt:lpstr>
      <vt:lpstr>THE NEED FOR THE ESAAR PROJECT: </vt:lpstr>
      <vt:lpstr>OUR PLAN: </vt:lpstr>
      <vt:lpstr>PowerPoint Presentation</vt:lpstr>
      <vt:lpstr>Step by Step Volunteering Process</vt:lpstr>
      <vt:lpstr>What will Volunteers get?</vt:lpstr>
      <vt:lpstr>Elderly Signup Process </vt:lpstr>
      <vt:lpstr>Signing up Elderly, Lonely and Housebound Muslim</vt:lpstr>
      <vt:lpstr>Data Protection</vt:lpstr>
      <vt:lpstr>What we need from other Masajid</vt:lpstr>
      <vt:lpstr>Future 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s.zainab sheikh</dc:creator>
  <cp:lastModifiedBy>s.zainab sheikh</cp:lastModifiedBy>
  <cp:revision>17</cp:revision>
  <dcterms:created xsi:type="dcterms:W3CDTF">2022-06-12T01:51:41Z</dcterms:created>
  <dcterms:modified xsi:type="dcterms:W3CDTF">2022-06-16T09:02:10Z</dcterms:modified>
</cp:coreProperties>
</file>